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7" r:id="rId3"/>
    <p:sldId id="258" r:id="rId5"/>
    <p:sldId id="259" r:id="rId6"/>
    <p:sldId id="274" r:id="rId7"/>
    <p:sldId id="273" r:id="rId8"/>
    <p:sldId id="275" r:id="rId9"/>
    <p:sldId id="279" r:id="rId10"/>
    <p:sldId id="265" r:id="rId11"/>
    <p:sldId id="277" r:id="rId12"/>
    <p:sldId id="293" r:id="rId13"/>
    <p:sldId id="278" r:id="rId14"/>
    <p:sldId id="280" r:id="rId15"/>
    <p:sldId id="282" r:id="rId16"/>
    <p:sldId id="276" r:id="rId17"/>
    <p:sldId id="264" r:id="rId18"/>
    <p:sldId id="290" r:id="rId19"/>
    <p:sldId id="263" r:id="rId20"/>
    <p:sldId id="294" r:id="rId21"/>
    <p:sldId id="269" r:id="rId22"/>
    <p:sldId id="284" r:id="rId23"/>
    <p:sldId id="270" r:id="rId24"/>
    <p:sldId id="295" r:id="rId25"/>
    <p:sldId id="285" r:id="rId26"/>
    <p:sldId id="271" r:id="rId27"/>
    <p:sldId id="288" r:id="rId28"/>
    <p:sldId id="272" r:id="rId29"/>
    <p:sldId id="281" r:id="rId30"/>
    <p:sldId id="283" r:id="rId31"/>
    <p:sldId id="287" r:id="rId32"/>
    <p:sldId id="296" r:id="rId33"/>
  </p:sldIdLst>
  <p:sldSz cx="12192000" cy="6858000"/>
  <p:notesSz cx="6858000" cy="9144000"/>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8FA7"/>
    <a:srgbClr val="3D588C"/>
    <a:srgbClr val="DECD72"/>
    <a:srgbClr val="7DAA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55" autoAdjust="0"/>
    <p:restoredTop sz="94660"/>
  </p:normalViewPr>
  <p:slideViewPr>
    <p:cSldViewPr snapToGrid="0">
      <p:cViewPr varScale="1">
        <p:scale>
          <a:sx n="109" d="100"/>
          <a:sy n="109" d="100"/>
        </p:scale>
        <p:origin x="-606" y="-84"/>
      </p:cViewPr>
      <p:guideLst>
        <p:guide orient="horz" pos="2160"/>
        <p:guide pos="3840"/>
      </p:guideLst>
    </p:cSldViewPr>
  </p:slideViewPr>
  <p:notesTextViewPr>
    <p:cViewPr>
      <p:scale>
        <a:sx n="1" d="1"/>
        <a:sy n="1" d="1"/>
      </p:scale>
      <p:origin x="0" y="0"/>
    </p:cViewPr>
  </p:notesTextViewPr>
  <p:sorterViewPr>
    <p:cViewPr>
      <p:scale>
        <a:sx n="73" d="100"/>
        <a:sy n="73"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7" Type="http://schemas.openxmlformats.org/officeDocument/2006/relationships/tags" Target="tags/tag22.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1" Type="http://schemas.openxmlformats.org/officeDocument/2006/relationships/package" Target="../embeddings/Workbook4.xlsx"/></Relationships>
</file>

<file path=ppt/charts/_rels/chart5.xml.rels><?xml version="1.0" encoding="UTF-8" standalone="yes"?>
<Relationships xmlns="http://schemas.openxmlformats.org/package/2006/relationships"><Relationship Id="rId1" Type="http://schemas.openxmlformats.org/officeDocument/2006/relationships/package" Target="../embeddings/Workbook5.xlsx"/></Relationships>
</file>

<file path=ppt/charts/_rels/chart6.xml.rels><?xml version="1.0" encoding="UTF-8" standalone="yes"?>
<Relationships xmlns="http://schemas.openxmlformats.org/package/2006/relationships"><Relationship Id="rId1" Type="http://schemas.openxmlformats.org/officeDocument/2006/relationships/package" Target="../embeddings/Workbook6.xlsx"/></Relationships>
</file>

<file path=ppt/charts/_rels/char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package" Target="../embeddings/Workbook7.xlsx"/></Relationships>
</file>

<file path=ppt/charts/_rels/chart8.xml.rels><?xml version="1.0" encoding="UTF-8" standalone="yes"?>
<Relationships xmlns="http://schemas.openxmlformats.org/package/2006/relationships"><Relationship Id="rId1" Type="http://schemas.openxmlformats.org/officeDocument/2006/relationships/package" Target="../embeddings/Workbook8.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301383254754052"/>
          <c:y val="0.0356458208783467"/>
          <c:w val="0.954506344268483"/>
          <c:h val="0.694413761481233"/>
        </c:manualLayout>
      </c:layout>
      <c:lineChart>
        <c:grouping val="standard"/>
        <c:varyColors val="0"/>
        <c:ser>
          <c:idx val="0"/>
          <c:order val="0"/>
          <c:tx>
            <c:strRef>
              <c:f>Sheet1!$B$1</c:f>
              <c:strCache>
                <c:ptCount val="1"/>
                <c:pt idx="0">
                  <c:v>列1</c:v>
                </c:pt>
              </c:strCache>
            </c:strRef>
          </c:tx>
          <c:spPr>
            <a:ln w="50800" cap="rnd" cmpd="sng" algn="ctr">
              <a:solidFill>
                <a:schemeClr val="accent6"/>
              </a:solidFill>
              <a:prstDash val="solid"/>
              <a:round/>
            </a:ln>
            <a:effectLst/>
          </c:spPr>
          <c:marker>
            <c:symbol val="circle"/>
            <c:size val="8"/>
            <c:spPr>
              <a:solidFill>
                <a:schemeClr val="bg1"/>
              </a:solidFill>
              <a:ln w="50800" cap="flat" cmpd="sng" algn="ctr">
                <a:solidFill>
                  <a:schemeClr val="accent6"/>
                </a:solidFill>
                <a:prstDash val="solid"/>
                <a:round/>
              </a:ln>
              <a:effectLst/>
            </c:spPr>
          </c:marker>
          <c:dLbls>
            <c:delete val="1"/>
          </c:dLbls>
          <c:cat>
            <c:strRef>
              <c:f>Sheet1!$A$2:$A$7</c:f>
              <c:strCache>
                <c:ptCount val="6"/>
                <c:pt idx="0">
                  <c:v>标题</c:v>
                </c:pt>
                <c:pt idx="1">
                  <c:v>标题</c:v>
                </c:pt>
                <c:pt idx="2">
                  <c:v>标题</c:v>
                </c:pt>
                <c:pt idx="3">
                  <c:v>标题</c:v>
                </c:pt>
                <c:pt idx="4">
                  <c:v>标题</c:v>
                </c:pt>
                <c:pt idx="5">
                  <c:v>标题</c:v>
                </c:pt>
              </c:strCache>
            </c:strRef>
          </c:cat>
          <c:val>
            <c:numRef>
              <c:f>Sheet1!$B$2:$B$7</c:f>
              <c:numCache>
                <c:formatCode>General</c:formatCode>
                <c:ptCount val="6"/>
                <c:pt idx="0">
                  <c:v>8</c:v>
                </c:pt>
                <c:pt idx="1">
                  <c:v>15.6</c:v>
                </c:pt>
                <c:pt idx="2">
                  <c:v>34</c:v>
                </c:pt>
                <c:pt idx="3">
                  <c:v>27.7</c:v>
                </c:pt>
                <c:pt idx="4">
                  <c:v>39</c:v>
                </c:pt>
                <c:pt idx="5">
                  <c:v>53.8</c:v>
                </c:pt>
              </c:numCache>
            </c:numRef>
          </c:val>
          <c:smooth val="0"/>
        </c:ser>
        <c:dLbls>
          <c:showLegendKey val="0"/>
          <c:showVal val="0"/>
          <c:showCatName val="0"/>
          <c:showSerName val="0"/>
          <c:showPercent val="0"/>
          <c:showBubbleSize val="0"/>
        </c:dLbls>
        <c:marker val="1"/>
        <c:smooth val="0"/>
        <c:axId val="256177664"/>
        <c:axId val="125987072"/>
      </c:lineChart>
      <c:catAx>
        <c:axId val="25617766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prstDash val="solid"/>
            <a:round/>
          </a:ln>
          <a:effectLst/>
        </c:spPr>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ea"/>
              </a:defRPr>
            </a:pPr>
          </a:p>
        </c:txPr>
        <c:crossAx val="125987072"/>
        <c:crosses val="autoZero"/>
        <c:auto val="1"/>
        <c:lblAlgn val="ctr"/>
        <c:lblOffset val="100"/>
        <c:noMultiLvlLbl val="0"/>
      </c:catAx>
      <c:valAx>
        <c:axId val="125987072"/>
        <c:scaling>
          <c:orientation val="minMax"/>
        </c:scaling>
        <c:delete val="0"/>
        <c:axPos val="l"/>
        <c:majorGridlines>
          <c:spPr>
            <a:ln w="9525" cap="flat" cmpd="sng" algn="ctr">
              <a:solidFill>
                <a:schemeClr val="bg1">
                  <a:lumMod val="95000"/>
                </a:schemeClr>
              </a:solidFill>
              <a:prstDash val="solid"/>
              <a:round/>
            </a:ln>
            <a:effectLst/>
          </c:spPr>
        </c:majorGridlines>
        <c:numFmt formatCode="General" sourceLinked="1"/>
        <c:majorTickMark val="out"/>
        <c:minorTickMark val="none"/>
        <c:tickLblPos val="nextTo"/>
        <c:spPr>
          <a:noFill/>
          <a:ln w="6350" cap="flat" cmpd="sng" algn="ctr">
            <a:noFill/>
            <a:prstDash val="solid"/>
            <a:round/>
          </a:ln>
          <a:effectLst/>
        </c:spPr>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ea"/>
              </a:defRPr>
            </a:pPr>
          </a:p>
        </c:txPr>
        <c:crossAx val="256177664"/>
        <c:crosses val="autoZero"/>
        <c:crossBetween val="between"/>
      </c:valAx>
      <c:spPr>
        <a:noFill/>
        <a:ln>
          <a:noFill/>
        </a:ln>
        <a:effectLst/>
      </c:spPr>
    </c:plotArea>
    <c:plotVisOnly val="1"/>
    <c:dispBlanksAs val="gap"/>
    <c:showDLblsOverMax val="0"/>
  </c:chart>
  <c:spPr>
    <a:noFill/>
    <a:ln>
      <a:noFill/>
    </a:ln>
    <a:effectLst/>
  </c:spPr>
  <c:txPr>
    <a:bodyPr/>
    <a:lstStyle/>
    <a:p>
      <a:pPr>
        <a:defRPr lang="zh-CN">
          <a:ea typeface="+mn-ea"/>
          <a:cs typeface="+mn-ea"/>
        </a:defRPr>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37194764872758"/>
          <c:y val="0.0314969873255627"/>
          <c:w val="0.943854683316203"/>
          <c:h val="0.863093095091554"/>
        </c:manualLayout>
      </c:layout>
      <c:barChart>
        <c:barDir val="col"/>
        <c:grouping val="clustered"/>
        <c:varyColors val="0"/>
        <c:ser>
          <c:idx val="0"/>
          <c:order val="0"/>
          <c:tx>
            <c:strRef>
              <c:f>Sheet1!$B$1</c:f>
              <c:strCache>
                <c:ptCount val="1"/>
                <c:pt idx="0">
                  <c:v>Type A</c:v>
                </c:pt>
              </c:strCache>
            </c:strRef>
          </c:tx>
          <c:spPr>
            <a:solidFill>
              <a:schemeClr val="accent1"/>
            </a:solidFill>
            <a:ln>
              <a:noFill/>
            </a:ln>
            <a:effectLst/>
          </c:spPr>
          <c:invertIfNegative val="0"/>
          <c:dLbls>
            <c:delete val="1"/>
          </c:dLbls>
          <c:cat>
            <c:numRef>
              <c:f>Sheet1!$A$2</c:f>
              <c:numCache>
                <c:formatCode>General</c:formatCode>
                <c:ptCount val="1"/>
                <c:pt idx="0">
                  <c:v>2010</c:v>
                </c:pt>
              </c:numCache>
            </c:numRef>
          </c:cat>
          <c:val>
            <c:numRef>
              <c:f>Sheet1!$B$2</c:f>
              <c:numCache>
                <c:formatCode>General</c:formatCode>
                <c:ptCount val="1"/>
                <c:pt idx="0">
                  <c:v>1</c:v>
                </c:pt>
              </c:numCache>
            </c:numRef>
          </c:val>
        </c:ser>
        <c:ser>
          <c:idx val="1"/>
          <c:order val="1"/>
          <c:tx>
            <c:strRef>
              <c:f>Sheet1!$C$1</c:f>
              <c:strCache>
                <c:ptCount val="1"/>
                <c:pt idx="0">
                  <c:v>Type B</c:v>
                </c:pt>
              </c:strCache>
            </c:strRef>
          </c:tx>
          <c:spPr>
            <a:solidFill>
              <a:schemeClr val="accent3"/>
            </a:solidFill>
            <a:ln>
              <a:noFill/>
            </a:ln>
            <a:effectLst/>
          </c:spPr>
          <c:invertIfNegative val="0"/>
          <c:dLbls>
            <c:delete val="1"/>
          </c:dLbls>
          <c:cat>
            <c:numRef>
              <c:f>Sheet1!$A$2</c:f>
              <c:numCache>
                <c:formatCode>General</c:formatCode>
                <c:ptCount val="1"/>
                <c:pt idx="0">
                  <c:v>2010</c:v>
                </c:pt>
              </c:numCache>
            </c:numRef>
          </c:cat>
          <c:val>
            <c:numRef>
              <c:f>Sheet1!$C$2</c:f>
              <c:numCache>
                <c:formatCode>General</c:formatCode>
                <c:ptCount val="1"/>
                <c:pt idx="0">
                  <c:v>1.5</c:v>
                </c:pt>
              </c:numCache>
            </c:numRef>
          </c:val>
        </c:ser>
        <c:ser>
          <c:idx val="2"/>
          <c:order val="2"/>
          <c:tx>
            <c:strRef>
              <c:f>Sheet1!$D$1</c:f>
              <c:strCache>
                <c:ptCount val="1"/>
                <c:pt idx="0">
                  <c:v>Column1</c:v>
                </c:pt>
              </c:strCache>
            </c:strRef>
          </c:tx>
          <c:spPr>
            <a:solidFill>
              <a:schemeClr val="accent5"/>
            </a:solidFill>
          </c:spPr>
          <c:invertIfNegative val="0"/>
          <c:dLbls>
            <c:delete val="1"/>
          </c:dLbls>
          <c:cat>
            <c:numRef>
              <c:f>Sheet1!$A$2</c:f>
              <c:numCache>
                <c:formatCode>General</c:formatCode>
                <c:ptCount val="1"/>
                <c:pt idx="0">
                  <c:v>2010</c:v>
                </c:pt>
              </c:numCache>
            </c:numRef>
          </c:cat>
          <c:val>
            <c:numRef>
              <c:f>Sheet1!$D$2</c:f>
              <c:numCache>
                <c:formatCode>General</c:formatCode>
                <c:ptCount val="1"/>
                <c:pt idx="0">
                  <c:v>2</c:v>
                </c:pt>
              </c:numCache>
            </c:numRef>
          </c:val>
        </c:ser>
        <c:ser>
          <c:idx val="3"/>
          <c:order val="3"/>
          <c:tx>
            <c:strRef>
              <c:f>Sheet1!$E$1</c:f>
              <c:strCache>
                <c:ptCount val="1"/>
                <c:pt idx="0">
                  <c:v>Column2</c:v>
                </c:pt>
              </c:strCache>
            </c:strRef>
          </c:tx>
          <c:spPr>
            <a:solidFill>
              <a:schemeClr val="accent6"/>
            </a:solidFill>
          </c:spPr>
          <c:invertIfNegative val="0"/>
          <c:dLbls>
            <c:delete val="1"/>
          </c:dLbls>
          <c:cat>
            <c:numRef>
              <c:f>Sheet1!$A$2</c:f>
              <c:numCache>
                <c:formatCode>General</c:formatCode>
                <c:ptCount val="1"/>
                <c:pt idx="0">
                  <c:v>2010</c:v>
                </c:pt>
              </c:numCache>
            </c:numRef>
          </c:cat>
          <c:val>
            <c:numRef>
              <c:f>Sheet1!$E$2</c:f>
              <c:numCache>
                <c:formatCode>General</c:formatCode>
                <c:ptCount val="1"/>
                <c:pt idx="0">
                  <c:v>3</c:v>
                </c:pt>
              </c:numCache>
            </c:numRef>
          </c:val>
        </c:ser>
        <c:dLbls>
          <c:showLegendKey val="0"/>
          <c:showVal val="0"/>
          <c:showCatName val="0"/>
          <c:showSerName val="0"/>
          <c:showPercent val="0"/>
          <c:showBubbleSize val="0"/>
        </c:dLbls>
        <c:gapWidth val="50"/>
        <c:axId val="258523520"/>
        <c:axId val="258525056"/>
      </c:barChart>
      <c:catAx>
        <c:axId val="258523520"/>
        <c:scaling>
          <c:orientation val="minMax"/>
        </c:scaling>
        <c:delete val="0"/>
        <c:axPos val="b"/>
        <c:numFmt formatCode="General"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ea"/>
              </a:defRPr>
            </a:pPr>
          </a:p>
        </c:txPr>
        <c:crossAx val="258525056"/>
        <c:crossesAt val="0"/>
        <c:auto val="1"/>
        <c:lblAlgn val="ctr"/>
        <c:lblOffset val="100"/>
        <c:noMultiLvlLbl val="0"/>
      </c:catAx>
      <c:valAx>
        <c:axId val="258525056"/>
        <c:scaling>
          <c:orientation val="minMax"/>
          <c:max val="5"/>
        </c:scaling>
        <c:delete val="0"/>
        <c:axPos val="l"/>
        <c:numFmt formatCode="General"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ea"/>
              </a:defRPr>
            </a:pPr>
          </a:p>
        </c:txPr>
        <c:crossAx val="258523520"/>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lang="zh-CN">
          <a:latin typeface="+mn-lt"/>
          <a:ea typeface="+mn-ea"/>
          <a:cs typeface="+mn-ea"/>
        </a:defRPr>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37194764872758"/>
          <c:y val="0.0314969873255627"/>
          <c:w val="0.943854683316203"/>
          <c:h val="0.863093095091554"/>
        </c:manualLayout>
      </c:layout>
      <c:barChart>
        <c:barDir val="col"/>
        <c:grouping val="clustered"/>
        <c:varyColors val="0"/>
        <c:ser>
          <c:idx val="0"/>
          <c:order val="0"/>
          <c:tx>
            <c:strRef>
              <c:f>Sheet1!$B$1</c:f>
              <c:strCache>
                <c:ptCount val="1"/>
                <c:pt idx="0">
                  <c:v>Type A</c:v>
                </c:pt>
              </c:strCache>
            </c:strRef>
          </c:tx>
          <c:spPr>
            <a:solidFill>
              <a:schemeClr val="accent1"/>
            </a:solidFill>
            <a:ln>
              <a:noFill/>
            </a:ln>
            <a:effectLst/>
          </c:spPr>
          <c:invertIfNegative val="0"/>
          <c:dLbls>
            <c:delete val="1"/>
          </c:dLbls>
          <c:cat>
            <c:numRef>
              <c:f>Sheet1!$A$2</c:f>
              <c:numCache>
                <c:formatCode>General</c:formatCode>
                <c:ptCount val="1"/>
                <c:pt idx="0">
                  <c:v>2010</c:v>
                </c:pt>
              </c:numCache>
            </c:numRef>
          </c:cat>
          <c:val>
            <c:numRef>
              <c:f>Sheet1!$B$2</c:f>
              <c:numCache>
                <c:formatCode>General</c:formatCode>
                <c:ptCount val="1"/>
                <c:pt idx="0">
                  <c:v>0.3</c:v>
                </c:pt>
              </c:numCache>
            </c:numRef>
          </c:val>
        </c:ser>
        <c:ser>
          <c:idx val="1"/>
          <c:order val="1"/>
          <c:tx>
            <c:strRef>
              <c:f>Sheet1!$C$1</c:f>
              <c:strCache>
                <c:ptCount val="1"/>
                <c:pt idx="0">
                  <c:v>Type B</c:v>
                </c:pt>
              </c:strCache>
            </c:strRef>
          </c:tx>
          <c:spPr>
            <a:solidFill>
              <a:schemeClr val="accent3"/>
            </a:solidFill>
            <a:ln>
              <a:noFill/>
            </a:ln>
            <a:effectLst/>
          </c:spPr>
          <c:invertIfNegative val="0"/>
          <c:dLbls>
            <c:delete val="1"/>
          </c:dLbls>
          <c:cat>
            <c:numRef>
              <c:f>Sheet1!$A$2</c:f>
              <c:numCache>
                <c:formatCode>General</c:formatCode>
                <c:ptCount val="1"/>
                <c:pt idx="0">
                  <c:v>2010</c:v>
                </c:pt>
              </c:numCache>
            </c:numRef>
          </c:cat>
          <c:val>
            <c:numRef>
              <c:f>Sheet1!$C$2</c:f>
              <c:numCache>
                <c:formatCode>General</c:formatCode>
                <c:ptCount val="1"/>
                <c:pt idx="0">
                  <c:v>1.2</c:v>
                </c:pt>
              </c:numCache>
            </c:numRef>
          </c:val>
        </c:ser>
        <c:ser>
          <c:idx val="2"/>
          <c:order val="2"/>
          <c:tx>
            <c:strRef>
              <c:f>Sheet1!$D$1</c:f>
              <c:strCache>
                <c:ptCount val="1"/>
                <c:pt idx="0">
                  <c:v>Column1</c:v>
                </c:pt>
              </c:strCache>
            </c:strRef>
          </c:tx>
          <c:spPr>
            <a:solidFill>
              <a:schemeClr val="accent5"/>
            </a:solidFill>
          </c:spPr>
          <c:invertIfNegative val="0"/>
          <c:dLbls>
            <c:delete val="1"/>
          </c:dLbls>
          <c:cat>
            <c:numRef>
              <c:f>Sheet1!$A$2</c:f>
              <c:numCache>
                <c:formatCode>General</c:formatCode>
                <c:ptCount val="1"/>
                <c:pt idx="0">
                  <c:v>2010</c:v>
                </c:pt>
              </c:numCache>
            </c:numRef>
          </c:cat>
          <c:val>
            <c:numRef>
              <c:f>Sheet1!$D$2</c:f>
              <c:numCache>
                <c:formatCode>General</c:formatCode>
                <c:ptCount val="1"/>
                <c:pt idx="0">
                  <c:v>1</c:v>
                </c:pt>
              </c:numCache>
            </c:numRef>
          </c:val>
        </c:ser>
        <c:ser>
          <c:idx val="3"/>
          <c:order val="3"/>
          <c:tx>
            <c:strRef>
              <c:f>Sheet1!$E$1</c:f>
              <c:strCache>
                <c:ptCount val="1"/>
                <c:pt idx="0">
                  <c:v>Column2</c:v>
                </c:pt>
              </c:strCache>
            </c:strRef>
          </c:tx>
          <c:spPr>
            <a:solidFill>
              <a:schemeClr val="accent6"/>
            </a:solidFill>
          </c:spPr>
          <c:invertIfNegative val="0"/>
          <c:dLbls>
            <c:delete val="1"/>
          </c:dLbls>
          <c:cat>
            <c:numRef>
              <c:f>Sheet1!$A$2</c:f>
              <c:numCache>
                <c:formatCode>General</c:formatCode>
                <c:ptCount val="1"/>
                <c:pt idx="0">
                  <c:v>2010</c:v>
                </c:pt>
              </c:numCache>
            </c:numRef>
          </c:cat>
          <c:val>
            <c:numRef>
              <c:f>Sheet1!$E$2</c:f>
              <c:numCache>
                <c:formatCode>General</c:formatCode>
                <c:ptCount val="1"/>
                <c:pt idx="0">
                  <c:v>1.6</c:v>
                </c:pt>
              </c:numCache>
            </c:numRef>
          </c:val>
        </c:ser>
        <c:dLbls>
          <c:showLegendKey val="0"/>
          <c:showVal val="0"/>
          <c:showCatName val="0"/>
          <c:showSerName val="0"/>
          <c:showPercent val="0"/>
          <c:showBubbleSize val="0"/>
        </c:dLbls>
        <c:gapWidth val="50"/>
        <c:axId val="312177792"/>
        <c:axId val="312179328"/>
      </c:barChart>
      <c:catAx>
        <c:axId val="312177792"/>
        <c:scaling>
          <c:orientation val="minMax"/>
        </c:scaling>
        <c:delete val="0"/>
        <c:axPos val="b"/>
        <c:numFmt formatCode="General"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ea"/>
              </a:defRPr>
            </a:pPr>
          </a:p>
        </c:txPr>
        <c:crossAx val="312179328"/>
        <c:crossesAt val="0"/>
        <c:auto val="1"/>
        <c:lblAlgn val="ctr"/>
        <c:lblOffset val="100"/>
        <c:noMultiLvlLbl val="0"/>
      </c:catAx>
      <c:valAx>
        <c:axId val="312179328"/>
        <c:scaling>
          <c:orientation val="minMax"/>
          <c:max val="5"/>
        </c:scaling>
        <c:delete val="0"/>
        <c:axPos val="l"/>
        <c:numFmt formatCode="General"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ea"/>
              </a:defRPr>
            </a:pPr>
          </a:p>
        </c:txPr>
        <c:crossAx val="312177792"/>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lang="zh-CN">
          <a:latin typeface="+mn-lt"/>
          <a:ea typeface="+mn-ea"/>
          <a:cs typeface="+mn-ea"/>
        </a:defRPr>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371949136570311"/>
          <c:y val="0"/>
          <c:w val="0.943854683316203"/>
          <c:h val="0.863093095091554"/>
        </c:manualLayout>
      </c:layout>
      <c:barChart>
        <c:barDir val="col"/>
        <c:grouping val="clustered"/>
        <c:varyColors val="0"/>
        <c:ser>
          <c:idx val="0"/>
          <c:order val="0"/>
          <c:tx>
            <c:strRef>
              <c:f>Sheet1!$B$1</c:f>
              <c:strCache>
                <c:ptCount val="1"/>
                <c:pt idx="0">
                  <c:v>Type A</c:v>
                </c:pt>
              </c:strCache>
            </c:strRef>
          </c:tx>
          <c:spPr>
            <a:solidFill>
              <a:schemeClr val="accent1"/>
            </a:solidFill>
            <a:ln>
              <a:noFill/>
            </a:ln>
            <a:effectLst/>
          </c:spPr>
          <c:invertIfNegative val="0"/>
          <c:dPt>
            <c:idx val="0"/>
            <c:invertIfNegative val="0"/>
            <c:bubble3D val="0"/>
          </c:dPt>
          <c:dLbls>
            <c:delete val="1"/>
          </c:dLbls>
          <c:cat>
            <c:numRef>
              <c:f>Sheet1!$A$2</c:f>
              <c:numCache>
                <c:formatCode>General</c:formatCode>
                <c:ptCount val="1"/>
                <c:pt idx="0">
                  <c:v>2010</c:v>
                </c:pt>
              </c:numCache>
            </c:numRef>
          </c:cat>
          <c:val>
            <c:numRef>
              <c:f>Sheet1!$B$2</c:f>
              <c:numCache>
                <c:formatCode>General</c:formatCode>
                <c:ptCount val="1"/>
                <c:pt idx="0">
                  <c:v>5</c:v>
                </c:pt>
              </c:numCache>
            </c:numRef>
          </c:val>
        </c:ser>
        <c:ser>
          <c:idx val="1"/>
          <c:order val="1"/>
          <c:tx>
            <c:strRef>
              <c:f>Sheet1!$C$1</c:f>
              <c:strCache>
                <c:ptCount val="1"/>
                <c:pt idx="0">
                  <c:v>Type B</c:v>
                </c:pt>
              </c:strCache>
            </c:strRef>
          </c:tx>
          <c:spPr>
            <a:solidFill>
              <a:schemeClr val="accent3"/>
            </a:solidFill>
            <a:ln>
              <a:noFill/>
            </a:ln>
            <a:effectLst/>
          </c:spPr>
          <c:invertIfNegative val="0"/>
          <c:dLbls>
            <c:delete val="1"/>
          </c:dLbls>
          <c:cat>
            <c:numRef>
              <c:f>Sheet1!$A$2</c:f>
              <c:numCache>
                <c:formatCode>General</c:formatCode>
                <c:ptCount val="1"/>
                <c:pt idx="0">
                  <c:v>2010</c:v>
                </c:pt>
              </c:numCache>
            </c:numRef>
          </c:cat>
          <c:val>
            <c:numRef>
              <c:f>Sheet1!$C$2</c:f>
              <c:numCache>
                <c:formatCode>General</c:formatCode>
                <c:ptCount val="1"/>
                <c:pt idx="0">
                  <c:v>2.6</c:v>
                </c:pt>
              </c:numCache>
            </c:numRef>
          </c:val>
        </c:ser>
        <c:ser>
          <c:idx val="2"/>
          <c:order val="2"/>
          <c:tx>
            <c:strRef>
              <c:f>Sheet1!$D$1</c:f>
              <c:strCache>
                <c:ptCount val="1"/>
                <c:pt idx="0">
                  <c:v>Column1</c:v>
                </c:pt>
              </c:strCache>
            </c:strRef>
          </c:tx>
          <c:spPr>
            <a:solidFill>
              <a:schemeClr val="accent5"/>
            </a:solidFill>
          </c:spPr>
          <c:invertIfNegative val="0"/>
          <c:dLbls>
            <c:delete val="1"/>
          </c:dLbls>
          <c:cat>
            <c:numRef>
              <c:f>Sheet1!$A$2</c:f>
              <c:numCache>
                <c:formatCode>General</c:formatCode>
                <c:ptCount val="1"/>
                <c:pt idx="0">
                  <c:v>2010</c:v>
                </c:pt>
              </c:numCache>
            </c:numRef>
          </c:cat>
          <c:val>
            <c:numRef>
              <c:f>Sheet1!$D$2</c:f>
              <c:numCache>
                <c:formatCode>General</c:formatCode>
                <c:ptCount val="1"/>
                <c:pt idx="0">
                  <c:v>3.5</c:v>
                </c:pt>
              </c:numCache>
            </c:numRef>
          </c:val>
        </c:ser>
        <c:ser>
          <c:idx val="3"/>
          <c:order val="3"/>
          <c:tx>
            <c:strRef>
              <c:f>Sheet1!$E$1</c:f>
              <c:strCache>
                <c:ptCount val="1"/>
                <c:pt idx="0">
                  <c:v>Column2</c:v>
                </c:pt>
              </c:strCache>
            </c:strRef>
          </c:tx>
          <c:spPr>
            <a:solidFill>
              <a:schemeClr val="accent6"/>
            </a:solidFill>
          </c:spPr>
          <c:invertIfNegative val="0"/>
          <c:dLbls>
            <c:delete val="1"/>
          </c:dLbls>
          <c:cat>
            <c:numRef>
              <c:f>Sheet1!$A$2</c:f>
              <c:numCache>
                <c:formatCode>General</c:formatCode>
                <c:ptCount val="1"/>
                <c:pt idx="0">
                  <c:v>2010</c:v>
                </c:pt>
              </c:numCache>
            </c:numRef>
          </c:cat>
          <c:val>
            <c:numRef>
              <c:f>Sheet1!$E$2</c:f>
              <c:numCache>
                <c:formatCode>General</c:formatCode>
                <c:ptCount val="1"/>
                <c:pt idx="0">
                  <c:v>1.8</c:v>
                </c:pt>
              </c:numCache>
            </c:numRef>
          </c:val>
        </c:ser>
        <c:dLbls>
          <c:showLegendKey val="0"/>
          <c:showVal val="0"/>
          <c:showCatName val="0"/>
          <c:showSerName val="0"/>
          <c:showPercent val="0"/>
          <c:showBubbleSize val="0"/>
        </c:dLbls>
        <c:gapWidth val="50"/>
        <c:axId val="189233408"/>
        <c:axId val="189235200"/>
      </c:barChart>
      <c:catAx>
        <c:axId val="189233408"/>
        <c:scaling>
          <c:orientation val="minMax"/>
        </c:scaling>
        <c:delete val="0"/>
        <c:axPos val="b"/>
        <c:numFmt formatCode="General" sourceLinked="1"/>
        <c:majorTickMark val="out"/>
        <c:minorTickMark val="none"/>
        <c:tickLblPos val="nextTo"/>
        <c:txPr>
          <a:bodyPr rot="-60000000" spcFirstLastPara="0" vertOverflow="ellipsis" vert="horz" wrap="square" anchor="ctr" anchorCtr="1"/>
          <a:lstStyle/>
          <a:p>
            <a:pPr>
              <a:defRPr lang="zh-CN" sz="800" b="0" i="0" u="none" strike="noStrike" kern="1200" baseline="0">
                <a:solidFill>
                  <a:schemeClr val="tx1"/>
                </a:solidFill>
                <a:latin typeface="+mn-lt"/>
                <a:ea typeface="+mn-ea"/>
                <a:cs typeface="+mn-ea"/>
              </a:defRPr>
            </a:pPr>
          </a:p>
        </c:txPr>
        <c:crossAx val="189235200"/>
        <c:crossesAt val="0"/>
        <c:auto val="1"/>
        <c:lblAlgn val="ctr"/>
        <c:lblOffset val="100"/>
        <c:noMultiLvlLbl val="0"/>
      </c:catAx>
      <c:valAx>
        <c:axId val="189235200"/>
        <c:scaling>
          <c:orientation val="minMax"/>
          <c:max val="5"/>
        </c:scaling>
        <c:delete val="0"/>
        <c:axPos val="l"/>
        <c:numFmt formatCode="General" sourceLinked="1"/>
        <c:majorTickMark val="out"/>
        <c:minorTickMark val="none"/>
        <c:tickLblPos val="nextTo"/>
        <c:txPr>
          <a:bodyPr rot="-60000000" spcFirstLastPara="0" vertOverflow="ellipsis" vert="horz" wrap="square" anchor="ctr" anchorCtr="1"/>
          <a:lstStyle/>
          <a:p>
            <a:pPr>
              <a:defRPr lang="zh-CN" sz="800" b="0" i="0" u="none" strike="noStrike" kern="1200" baseline="0">
                <a:solidFill>
                  <a:schemeClr val="tx1"/>
                </a:solidFill>
                <a:latin typeface="+mn-lt"/>
                <a:ea typeface="+mn-ea"/>
                <a:cs typeface="+mn-ea"/>
              </a:defRPr>
            </a:pPr>
          </a:p>
        </c:txPr>
        <c:crossAx val="189233408"/>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lang="zh-CN" sz="800">
          <a:latin typeface="+mn-lt"/>
          <a:ea typeface="+mn-ea"/>
          <a:cs typeface="+mn-ea"/>
        </a:defRPr>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37194764872758"/>
          <c:y val="0.0314969873255627"/>
          <c:w val="0.943854683316203"/>
          <c:h val="0.863093095091554"/>
        </c:manualLayout>
      </c:layout>
      <c:barChart>
        <c:barDir val="col"/>
        <c:grouping val="clustered"/>
        <c:varyColors val="0"/>
        <c:ser>
          <c:idx val="0"/>
          <c:order val="0"/>
          <c:tx>
            <c:strRef>
              <c:f>Sheet1!$B$1</c:f>
              <c:strCache>
                <c:ptCount val="1"/>
                <c:pt idx="0">
                  <c:v>Type A</c:v>
                </c:pt>
              </c:strCache>
            </c:strRef>
          </c:tx>
          <c:spPr>
            <a:solidFill>
              <a:schemeClr val="accent1"/>
            </a:solidFill>
            <a:ln>
              <a:noFill/>
            </a:ln>
            <a:effectLst/>
          </c:spPr>
          <c:invertIfNegative val="0"/>
          <c:dLbls>
            <c:delete val="1"/>
          </c:dLbls>
          <c:cat>
            <c:numRef>
              <c:f>Sheet1!$A$2</c:f>
              <c:numCache>
                <c:formatCode>General</c:formatCode>
                <c:ptCount val="1"/>
                <c:pt idx="0">
                  <c:v>2010</c:v>
                </c:pt>
              </c:numCache>
            </c:numRef>
          </c:cat>
          <c:val>
            <c:numRef>
              <c:f>Sheet1!$B$2</c:f>
              <c:numCache>
                <c:formatCode>General</c:formatCode>
                <c:ptCount val="1"/>
                <c:pt idx="0">
                  <c:v>1.2</c:v>
                </c:pt>
              </c:numCache>
            </c:numRef>
          </c:val>
        </c:ser>
        <c:ser>
          <c:idx val="1"/>
          <c:order val="1"/>
          <c:tx>
            <c:strRef>
              <c:f>Sheet1!$C$1</c:f>
              <c:strCache>
                <c:ptCount val="1"/>
                <c:pt idx="0">
                  <c:v>Type B</c:v>
                </c:pt>
              </c:strCache>
            </c:strRef>
          </c:tx>
          <c:spPr>
            <a:solidFill>
              <a:schemeClr val="accent3"/>
            </a:solidFill>
            <a:ln>
              <a:noFill/>
            </a:ln>
            <a:effectLst/>
          </c:spPr>
          <c:invertIfNegative val="0"/>
          <c:dLbls>
            <c:delete val="1"/>
          </c:dLbls>
          <c:cat>
            <c:numRef>
              <c:f>Sheet1!$A$2</c:f>
              <c:numCache>
                <c:formatCode>General</c:formatCode>
                <c:ptCount val="1"/>
                <c:pt idx="0">
                  <c:v>2010</c:v>
                </c:pt>
              </c:numCache>
            </c:numRef>
          </c:cat>
          <c:val>
            <c:numRef>
              <c:f>Sheet1!$C$2</c:f>
              <c:numCache>
                <c:formatCode>General</c:formatCode>
                <c:ptCount val="1"/>
                <c:pt idx="0">
                  <c:v>2.5</c:v>
                </c:pt>
              </c:numCache>
            </c:numRef>
          </c:val>
        </c:ser>
        <c:ser>
          <c:idx val="2"/>
          <c:order val="2"/>
          <c:tx>
            <c:strRef>
              <c:f>Sheet1!$D$1</c:f>
              <c:strCache>
                <c:ptCount val="1"/>
                <c:pt idx="0">
                  <c:v>Column1</c:v>
                </c:pt>
              </c:strCache>
            </c:strRef>
          </c:tx>
          <c:spPr>
            <a:solidFill>
              <a:schemeClr val="accent5"/>
            </a:solidFill>
          </c:spPr>
          <c:invertIfNegative val="0"/>
          <c:dLbls>
            <c:delete val="1"/>
          </c:dLbls>
          <c:cat>
            <c:numRef>
              <c:f>Sheet1!$A$2</c:f>
              <c:numCache>
                <c:formatCode>General</c:formatCode>
                <c:ptCount val="1"/>
                <c:pt idx="0">
                  <c:v>2010</c:v>
                </c:pt>
              </c:numCache>
            </c:numRef>
          </c:cat>
          <c:val>
            <c:numRef>
              <c:f>Sheet1!$D$2</c:f>
              <c:numCache>
                <c:formatCode>General</c:formatCode>
                <c:ptCount val="1"/>
                <c:pt idx="0">
                  <c:v>4</c:v>
                </c:pt>
              </c:numCache>
            </c:numRef>
          </c:val>
        </c:ser>
        <c:ser>
          <c:idx val="3"/>
          <c:order val="3"/>
          <c:tx>
            <c:strRef>
              <c:f>Sheet1!$E$1</c:f>
              <c:strCache>
                <c:ptCount val="1"/>
                <c:pt idx="0">
                  <c:v>Column2</c:v>
                </c:pt>
              </c:strCache>
            </c:strRef>
          </c:tx>
          <c:spPr>
            <a:solidFill>
              <a:schemeClr val="accent6"/>
            </a:solidFill>
          </c:spPr>
          <c:invertIfNegative val="0"/>
          <c:dLbls>
            <c:delete val="1"/>
          </c:dLbls>
          <c:cat>
            <c:numRef>
              <c:f>Sheet1!$A$2</c:f>
              <c:numCache>
                <c:formatCode>General</c:formatCode>
                <c:ptCount val="1"/>
                <c:pt idx="0">
                  <c:v>2010</c:v>
                </c:pt>
              </c:numCache>
            </c:numRef>
          </c:cat>
          <c:val>
            <c:numRef>
              <c:f>Sheet1!$E$2</c:f>
              <c:numCache>
                <c:formatCode>General</c:formatCode>
                <c:ptCount val="1"/>
                <c:pt idx="0">
                  <c:v>0.7</c:v>
                </c:pt>
              </c:numCache>
            </c:numRef>
          </c:val>
        </c:ser>
        <c:dLbls>
          <c:showLegendKey val="0"/>
          <c:showVal val="0"/>
          <c:showCatName val="0"/>
          <c:showSerName val="0"/>
          <c:showPercent val="0"/>
          <c:showBubbleSize val="0"/>
        </c:dLbls>
        <c:gapWidth val="50"/>
        <c:axId val="189258752"/>
        <c:axId val="189264640"/>
      </c:barChart>
      <c:catAx>
        <c:axId val="189258752"/>
        <c:scaling>
          <c:orientation val="minMax"/>
        </c:scaling>
        <c:delete val="0"/>
        <c:axPos val="b"/>
        <c:numFmt formatCode="General"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ea"/>
              </a:defRPr>
            </a:pPr>
          </a:p>
        </c:txPr>
        <c:crossAx val="189264640"/>
        <c:crossesAt val="0"/>
        <c:auto val="1"/>
        <c:lblAlgn val="ctr"/>
        <c:lblOffset val="100"/>
        <c:noMultiLvlLbl val="0"/>
      </c:catAx>
      <c:valAx>
        <c:axId val="189264640"/>
        <c:scaling>
          <c:orientation val="minMax"/>
          <c:max val="5"/>
        </c:scaling>
        <c:delete val="0"/>
        <c:axPos val="l"/>
        <c:numFmt formatCode="General"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ea"/>
              </a:defRPr>
            </a:pPr>
          </a:p>
        </c:txPr>
        <c:crossAx val="189258752"/>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lang="zh-CN">
          <a:latin typeface="+mn-lt"/>
          <a:ea typeface="+mn-ea"/>
          <a:cs typeface="+mn-ea"/>
        </a:defRPr>
      </a:pP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37194764872758"/>
          <c:y val="0.0314969873255627"/>
          <c:w val="0.943854683316203"/>
          <c:h val="0.863093095091554"/>
        </c:manualLayout>
      </c:layout>
      <c:barChart>
        <c:barDir val="col"/>
        <c:grouping val="clustered"/>
        <c:varyColors val="0"/>
        <c:ser>
          <c:idx val="0"/>
          <c:order val="0"/>
          <c:tx>
            <c:strRef>
              <c:f>Sheet1!$B$1</c:f>
              <c:strCache>
                <c:ptCount val="1"/>
                <c:pt idx="0">
                  <c:v>Type A</c:v>
                </c:pt>
              </c:strCache>
            </c:strRef>
          </c:tx>
          <c:spPr>
            <a:solidFill>
              <a:schemeClr val="accent1"/>
            </a:solidFill>
            <a:ln>
              <a:noFill/>
            </a:ln>
            <a:effectLst/>
          </c:spPr>
          <c:invertIfNegative val="0"/>
          <c:dLbls>
            <c:delete val="1"/>
          </c:dLbls>
          <c:cat>
            <c:numRef>
              <c:f>Sheet1!$A$2</c:f>
              <c:numCache>
                <c:formatCode>General</c:formatCode>
                <c:ptCount val="1"/>
                <c:pt idx="0">
                  <c:v>2010</c:v>
                </c:pt>
              </c:numCache>
            </c:numRef>
          </c:cat>
          <c:val>
            <c:numRef>
              <c:f>Sheet1!$B$2</c:f>
              <c:numCache>
                <c:formatCode>General</c:formatCode>
                <c:ptCount val="1"/>
                <c:pt idx="0">
                  <c:v>2.8</c:v>
                </c:pt>
              </c:numCache>
            </c:numRef>
          </c:val>
        </c:ser>
        <c:ser>
          <c:idx val="1"/>
          <c:order val="1"/>
          <c:tx>
            <c:strRef>
              <c:f>Sheet1!$C$1</c:f>
              <c:strCache>
                <c:ptCount val="1"/>
                <c:pt idx="0">
                  <c:v>Type B</c:v>
                </c:pt>
              </c:strCache>
            </c:strRef>
          </c:tx>
          <c:spPr>
            <a:solidFill>
              <a:schemeClr val="accent3"/>
            </a:solidFill>
            <a:ln>
              <a:noFill/>
            </a:ln>
            <a:effectLst/>
          </c:spPr>
          <c:invertIfNegative val="0"/>
          <c:dLbls>
            <c:delete val="1"/>
          </c:dLbls>
          <c:cat>
            <c:numRef>
              <c:f>Sheet1!$A$2</c:f>
              <c:numCache>
                <c:formatCode>General</c:formatCode>
                <c:ptCount val="1"/>
                <c:pt idx="0">
                  <c:v>2010</c:v>
                </c:pt>
              </c:numCache>
            </c:numRef>
          </c:cat>
          <c:val>
            <c:numRef>
              <c:f>Sheet1!$C$2</c:f>
              <c:numCache>
                <c:formatCode>General</c:formatCode>
                <c:ptCount val="1"/>
                <c:pt idx="0">
                  <c:v>0.6</c:v>
                </c:pt>
              </c:numCache>
            </c:numRef>
          </c:val>
        </c:ser>
        <c:ser>
          <c:idx val="2"/>
          <c:order val="2"/>
          <c:tx>
            <c:strRef>
              <c:f>Sheet1!$D$1</c:f>
              <c:strCache>
                <c:ptCount val="1"/>
                <c:pt idx="0">
                  <c:v>Column1</c:v>
                </c:pt>
              </c:strCache>
            </c:strRef>
          </c:tx>
          <c:spPr>
            <a:solidFill>
              <a:schemeClr val="accent5"/>
            </a:solidFill>
          </c:spPr>
          <c:invertIfNegative val="0"/>
          <c:dLbls>
            <c:delete val="1"/>
          </c:dLbls>
          <c:cat>
            <c:numRef>
              <c:f>Sheet1!$A$2</c:f>
              <c:numCache>
                <c:formatCode>General</c:formatCode>
                <c:ptCount val="1"/>
                <c:pt idx="0">
                  <c:v>2010</c:v>
                </c:pt>
              </c:numCache>
            </c:numRef>
          </c:cat>
          <c:val>
            <c:numRef>
              <c:f>Sheet1!$D$2</c:f>
              <c:numCache>
                <c:formatCode>General</c:formatCode>
                <c:ptCount val="1"/>
                <c:pt idx="0">
                  <c:v>1</c:v>
                </c:pt>
              </c:numCache>
            </c:numRef>
          </c:val>
        </c:ser>
        <c:ser>
          <c:idx val="3"/>
          <c:order val="3"/>
          <c:tx>
            <c:strRef>
              <c:f>Sheet1!$E$1</c:f>
              <c:strCache>
                <c:ptCount val="1"/>
                <c:pt idx="0">
                  <c:v>Column2</c:v>
                </c:pt>
              </c:strCache>
            </c:strRef>
          </c:tx>
          <c:spPr>
            <a:solidFill>
              <a:schemeClr val="accent6"/>
            </a:solidFill>
          </c:spPr>
          <c:invertIfNegative val="0"/>
          <c:dLbls>
            <c:delete val="1"/>
          </c:dLbls>
          <c:cat>
            <c:numRef>
              <c:f>Sheet1!$A$2</c:f>
              <c:numCache>
                <c:formatCode>General</c:formatCode>
                <c:ptCount val="1"/>
                <c:pt idx="0">
                  <c:v>2010</c:v>
                </c:pt>
              </c:numCache>
            </c:numRef>
          </c:cat>
          <c:val>
            <c:numRef>
              <c:f>Sheet1!$E$2</c:f>
              <c:numCache>
                <c:formatCode>General</c:formatCode>
                <c:ptCount val="1"/>
                <c:pt idx="0">
                  <c:v>0.9</c:v>
                </c:pt>
              </c:numCache>
            </c:numRef>
          </c:val>
        </c:ser>
        <c:dLbls>
          <c:showLegendKey val="0"/>
          <c:showVal val="0"/>
          <c:showCatName val="0"/>
          <c:showSerName val="0"/>
          <c:showPercent val="0"/>
          <c:showBubbleSize val="0"/>
        </c:dLbls>
        <c:gapWidth val="50"/>
        <c:axId val="189289216"/>
        <c:axId val="189290752"/>
      </c:barChart>
      <c:catAx>
        <c:axId val="189289216"/>
        <c:scaling>
          <c:orientation val="minMax"/>
        </c:scaling>
        <c:delete val="0"/>
        <c:axPos val="b"/>
        <c:numFmt formatCode="General"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ea"/>
              </a:defRPr>
            </a:pPr>
          </a:p>
        </c:txPr>
        <c:crossAx val="189290752"/>
        <c:crossesAt val="0"/>
        <c:auto val="1"/>
        <c:lblAlgn val="ctr"/>
        <c:lblOffset val="100"/>
        <c:noMultiLvlLbl val="0"/>
      </c:catAx>
      <c:valAx>
        <c:axId val="189290752"/>
        <c:scaling>
          <c:orientation val="minMax"/>
          <c:max val="5"/>
        </c:scaling>
        <c:delete val="0"/>
        <c:axPos val="l"/>
        <c:numFmt formatCode="General"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ea"/>
              </a:defRPr>
            </a:pPr>
          </a:p>
        </c:txPr>
        <c:crossAx val="189289216"/>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lang="zh-CN">
          <a:latin typeface="+mn-lt"/>
          <a:ea typeface="+mn-ea"/>
          <a:cs typeface="+mn-ea"/>
        </a:defRPr>
      </a:pP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1"/>
      <c:txPr>
        <a:bodyPr rot="0" spcFirstLastPara="0" vertOverflow="ellipsis" vert="horz" wrap="square" anchor="ctr" anchorCtr="1"/>
        <a:lstStyle/>
        <a:p>
          <a:pPr>
            <a:defRPr lang="zh-CN" sz="1440" b="1" i="0" u="none" strike="noStrike" kern="1200" baseline="0">
              <a:solidFill>
                <a:schemeClr val="tx1">
                  <a:lumMod val="50000"/>
                  <a:lumOff val="50000"/>
                </a:schemeClr>
              </a:solidFill>
              <a:latin typeface="微软雅黑" panose="020B0503020204020204" pitchFamily="34" charset="-122"/>
              <a:ea typeface="微软雅黑" panose="020B0503020204020204" pitchFamily="34" charset="-122"/>
              <a:cs typeface="+mn-cs"/>
            </a:defRPr>
          </a:pPr>
        </a:p>
      </c:txPr>
    </c:title>
    <c:autoTitleDeleted val="0"/>
    <c:plotArea>
      <c:layout/>
      <c:barChart>
        <c:barDir val="col"/>
        <c:grouping val="clustered"/>
        <c:varyColors val="0"/>
        <c:ser>
          <c:idx val="0"/>
          <c:order val="0"/>
          <c:tx>
            <c:strRef>
              <c:f>Sheet1!$B$1</c:f>
              <c:strCache>
                <c:ptCount val="1"/>
                <c:pt idx="0">
                  <c:v>背景色块大小</c:v>
                </c:pt>
              </c:strCache>
            </c:strRef>
          </c:tx>
          <c:spPr>
            <a:blipFill>
              <a:blip xmlns:r="http://schemas.openxmlformats.org/officeDocument/2006/relationships" r:embed="rId2"/>
              <a:stretch>
                <a:fillRect/>
              </a:stretch>
            </a:blipFill>
          </c:spPr>
          <c:invertIfNegative val="0"/>
          <c:dLbls>
            <c:delete val="1"/>
          </c:dLbls>
          <c:cat>
            <c:strRef>
              <c:f>Sheet1!$A$2:$A$5</c:f>
              <c:strCache>
                <c:ptCount val="4"/>
                <c:pt idx="0">
                  <c:v>标题一</c:v>
                </c:pt>
                <c:pt idx="1">
                  <c:v>标题二</c:v>
                </c:pt>
                <c:pt idx="2">
                  <c:v>标题三</c:v>
                </c:pt>
                <c:pt idx="3">
                  <c:v>标题四</c:v>
                </c:pt>
              </c:strCache>
            </c:strRef>
          </c:cat>
          <c:val>
            <c:numRef>
              <c:f>Sheet1!$B$2:$B$5</c:f>
              <c:numCache>
                <c:formatCode>General</c:formatCode>
                <c:ptCount val="4"/>
                <c:pt idx="0">
                  <c:v>100</c:v>
                </c:pt>
                <c:pt idx="1">
                  <c:v>100</c:v>
                </c:pt>
                <c:pt idx="2">
                  <c:v>100</c:v>
                </c:pt>
                <c:pt idx="3">
                  <c:v>100</c:v>
                </c:pt>
              </c:numCache>
            </c:numRef>
          </c:val>
        </c:ser>
        <c:ser>
          <c:idx val="1"/>
          <c:order val="1"/>
          <c:tx>
            <c:strRef>
              <c:f>Sheet1!$C$1</c:f>
              <c:strCache>
                <c:ptCount val="1"/>
                <c:pt idx="0">
                  <c:v>数据更改区</c:v>
                </c:pt>
              </c:strCache>
            </c:strRef>
          </c:tx>
          <c:spPr>
            <a:solidFill>
              <a:srgbClr val="00B0F0"/>
            </a:solidFill>
            <a:effectLst/>
          </c:spPr>
          <c:invertIfNegative val="0"/>
          <c:dPt>
            <c:idx val="0"/>
            <c:invertIfNegative val="0"/>
            <c:bubble3D val="0"/>
            <c:spPr>
              <a:solidFill>
                <a:schemeClr val="accent1"/>
              </a:solidFill>
              <a:effectLst/>
            </c:spPr>
          </c:dPt>
          <c:dPt>
            <c:idx val="1"/>
            <c:invertIfNegative val="0"/>
            <c:bubble3D val="0"/>
            <c:spPr>
              <a:solidFill>
                <a:schemeClr val="accent2"/>
              </a:solidFill>
              <a:effectLst/>
            </c:spPr>
          </c:dPt>
          <c:dPt>
            <c:idx val="2"/>
            <c:invertIfNegative val="0"/>
            <c:bubble3D val="0"/>
            <c:spPr>
              <a:solidFill>
                <a:schemeClr val="accent3"/>
              </a:solidFill>
              <a:effectLst/>
            </c:spPr>
          </c:dPt>
          <c:dPt>
            <c:idx val="3"/>
            <c:invertIfNegative val="0"/>
            <c:bubble3D val="0"/>
            <c:spPr>
              <a:solidFill>
                <a:schemeClr val="accent4"/>
              </a:solidFill>
              <a:effectLst/>
            </c:spPr>
          </c:dPt>
          <c:dLbls>
            <c:delete val="1"/>
          </c:dLbls>
          <c:cat>
            <c:strRef>
              <c:f>Sheet1!$A$2:$A$5</c:f>
              <c:strCache>
                <c:ptCount val="4"/>
                <c:pt idx="0">
                  <c:v>标题一</c:v>
                </c:pt>
                <c:pt idx="1">
                  <c:v>标题二</c:v>
                </c:pt>
                <c:pt idx="2">
                  <c:v>标题三</c:v>
                </c:pt>
                <c:pt idx="3">
                  <c:v>标题四</c:v>
                </c:pt>
              </c:strCache>
            </c:strRef>
          </c:cat>
          <c:val>
            <c:numRef>
              <c:f>Sheet1!$C$2:$C$5</c:f>
              <c:numCache>
                <c:formatCode>General</c:formatCode>
                <c:ptCount val="4"/>
                <c:pt idx="0">
                  <c:v>24</c:v>
                </c:pt>
                <c:pt idx="1">
                  <c:v>89</c:v>
                </c:pt>
                <c:pt idx="2">
                  <c:v>40</c:v>
                </c:pt>
                <c:pt idx="3">
                  <c:v>68</c:v>
                </c:pt>
              </c:numCache>
            </c:numRef>
          </c:val>
        </c:ser>
        <c:dLbls>
          <c:showLegendKey val="0"/>
          <c:showVal val="0"/>
          <c:showCatName val="0"/>
          <c:showSerName val="0"/>
          <c:showPercent val="0"/>
          <c:showBubbleSize val="0"/>
        </c:dLbls>
        <c:gapWidth val="40"/>
        <c:overlap val="100"/>
        <c:axId val="305862912"/>
        <c:axId val="305864704"/>
      </c:barChart>
      <c:catAx>
        <c:axId val="305862912"/>
        <c:scaling>
          <c:orientation val="minMax"/>
        </c:scaling>
        <c:delete val="0"/>
        <c:axPos val="b"/>
        <c:numFmt formatCode="General" sourceLinked="0"/>
        <c:majorTickMark val="in"/>
        <c:minorTickMark val="none"/>
        <c:tickLblPos val="nextTo"/>
        <c:spPr>
          <a:noFill/>
          <a:ln w="25400" cap="flat" cmpd="sng" algn="ctr">
            <a:solidFill>
              <a:schemeClr val="bg1">
                <a:lumMod val="50000"/>
              </a:schemeClr>
            </a:solidFill>
            <a:prstDash val="solid"/>
            <a:round/>
          </a:ln>
          <a:effectLst/>
        </c:spPr>
        <c:txPr>
          <a:bodyPr rot="-60000000" spcFirstLastPara="0" vertOverflow="ellipsis" vert="horz" wrap="square" anchor="ctr" anchorCtr="1"/>
          <a:lstStyle/>
          <a:p>
            <a:pPr>
              <a:defRPr lang="zh-CN" sz="1200" b="0" i="0" u="none" strike="noStrike" kern="1200" baseline="0">
                <a:solidFill>
                  <a:schemeClr val="tx1">
                    <a:lumMod val="50000"/>
                    <a:lumOff val="50000"/>
                  </a:schemeClr>
                </a:solidFill>
                <a:latin typeface="微软雅黑" panose="020B0503020204020204" pitchFamily="34" charset="-122"/>
                <a:ea typeface="微软雅黑" panose="020B0503020204020204" pitchFamily="34" charset="-122"/>
                <a:cs typeface="+mn-cs"/>
              </a:defRPr>
            </a:pPr>
          </a:p>
        </c:txPr>
        <c:crossAx val="305864704"/>
        <c:crosses val="autoZero"/>
        <c:auto val="1"/>
        <c:lblAlgn val="ctr"/>
        <c:lblOffset val="100"/>
        <c:noMultiLvlLbl val="0"/>
      </c:catAx>
      <c:valAx>
        <c:axId val="305864704"/>
        <c:scaling>
          <c:orientation val="minMax"/>
          <c:max val="120"/>
        </c:scaling>
        <c:delete val="0"/>
        <c:axPos val="l"/>
        <c:numFmt formatCode="General" sourceLinked="1"/>
        <c:majorTickMark val="out"/>
        <c:minorTickMark val="none"/>
        <c:tickLblPos val="nextTo"/>
        <c:txPr>
          <a:bodyPr rot="-60000000" spcFirstLastPara="0" vertOverflow="ellipsis" vert="horz" wrap="square" anchor="ctr" anchorCtr="1"/>
          <a:lstStyle/>
          <a:p>
            <a:pPr>
              <a:defRPr lang="zh-CN" sz="1200" b="0" i="0" u="none" strike="noStrike" kern="1200" baseline="0">
                <a:solidFill>
                  <a:schemeClr val="tx1">
                    <a:lumMod val="50000"/>
                    <a:lumOff val="50000"/>
                  </a:schemeClr>
                </a:solidFill>
                <a:latin typeface="微软雅黑" panose="020B0503020204020204" pitchFamily="34" charset="-122"/>
                <a:ea typeface="微软雅黑" panose="020B0503020204020204" pitchFamily="34" charset="-122"/>
                <a:cs typeface="+mn-cs"/>
              </a:defRPr>
            </a:pPr>
          </a:p>
        </c:txPr>
        <c:crossAx val="305862912"/>
        <c:crosses val="autoZero"/>
        <c:crossBetween val="between"/>
      </c:valAx>
      <c:spPr>
        <a:noFill/>
        <a:ln w="25400">
          <a:noFill/>
        </a:ln>
      </c:spPr>
    </c:plotArea>
    <c:plotVisOnly val="1"/>
    <c:dispBlanksAs val="gap"/>
    <c:showDLblsOverMax val="0"/>
  </c:chart>
  <c:txPr>
    <a:bodyPr/>
    <a:lstStyle/>
    <a:p>
      <a:pPr>
        <a:defRPr lang="zh-CN" sz="1200">
          <a:solidFill>
            <a:schemeClr val="tx1">
              <a:lumMod val="50000"/>
              <a:lumOff val="50000"/>
            </a:schemeClr>
          </a:solidFill>
          <a:latin typeface="微软雅黑" panose="020B0503020204020204" pitchFamily="34" charset="-122"/>
          <a:ea typeface="微软雅黑" panose="020B0503020204020204" pitchFamily="34" charset="-122"/>
        </a:defRPr>
      </a:pP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chemeClr val="tx2"/>
            </a:solidFill>
          </c:spPr>
          <c:invertIfNegative val="0"/>
          <c:dLbls>
            <c:delete val="1"/>
          </c:dLbls>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系列 2</c:v>
                </c:pt>
              </c:strCache>
            </c:strRef>
          </c:tx>
          <c:spPr>
            <a:solidFill>
              <a:schemeClr val="accent5"/>
            </a:solidFill>
          </c:spPr>
          <c:invertIfNegative val="0"/>
          <c:dLbls>
            <c:delete val="1"/>
          </c:dLbls>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c:v>
                </c:pt>
                <c:pt idx="2">
                  <c:v>1.8</c:v>
                </c:pt>
                <c:pt idx="3">
                  <c:v>2.8</c:v>
                </c:pt>
              </c:numCache>
            </c:numRef>
          </c:val>
        </c:ser>
        <c:ser>
          <c:idx val="2"/>
          <c:order val="2"/>
          <c:tx>
            <c:strRef>
              <c:f>Sheet1!$D$1</c:f>
              <c:strCache>
                <c:ptCount val="1"/>
                <c:pt idx="0">
                  <c:v>系列 3</c:v>
                </c:pt>
              </c:strCache>
            </c:strRef>
          </c:tx>
          <c:spPr>
            <a:solidFill>
              <a:schemeClr val="accent1"/>
            </a:solidFill>
          </c:spPr>
          <c:invertIfNegative val="0"/>
          <c:dLbls>
            <c:delete val="1"/>
          </c:dLbls>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125"/>
        <c:overlap val="-25"/>
        <c:axId val="191304064"/>
        <c:axId val="191305600"/>
      </c:barChart>
      <c:catAx>
        <c:axId val="191304064"/>
        <c:scaling>
          <c:orientation val="minMax"/>
        </c:scaling>
        <c:delete val="0"/>
        <c:axPos val="b"/>
        <c:numFmt formatCode="General" sourceLinked="0"/>
        <c:majorTickMark val="none"/>
        <c:minorTickMark val="none"/>
        <c:tickLblPos val="nextTo"/>
        <c:txPr>
          <a:bodyPr rot="-60000000" spcFirstLastPara="0" vertOverflow="ellipsis" vert="horz" wrap="square" anchor="ctr" anchorCtr="1"/>
          <a:lstStyle/>
          <a:p>
            <a:pPr>
              <a:defRPr lang="zh-CN" sz="1400" b="0" i="0" u="none" strike="noStrike" kern="1200" baseline="0">
                <a:solidFill>
                  <a:schemeClr val="tx1">
                    <a:lumMod val="85000"/>
                    <a:lumOff val="15000"/>
                  </a:schemeClr>
                </a:solidFill>
                <a:latin typeface="微软雅黑" panose="020B0503020204020204" pitchFamily="34" charset="-122"/>
                <a:ea typeface="微软雅黑" panose="020B0503020204020204" pitchFamily="34" charset="-122"/>
                <a:cs typeface="+mn-cs"/>
              </a:defRPr>
            </a:pPr>
          </a:p>
        </c:txPr>
        <c:crossAx val="191305600"/>
        <c:crosses val="autoZero"/>
        <c:auto val="1"/>
        <c:lblAlgn val="ctr"/>
        <c:lblOffset val="100"/>
        <c:noMultiLvlLbl val="0"/>
      </c:catAx>
      <c:valAx>
        <c:axId val="191305600"/>
        <c:scaling>
          <c:orientation val="minMax"/>
        </c:scaling>
        <c:delete val="0"/>
        <c:axPos val="l"/>
        <c:majorGridlines/>
        <c:numFmt formatCode="General" sourceLinked="1"/>
        <c:majorTickMark val="none"/>
        <c:minorTickMark val="none"/>
        <c:tickLblPos val="nextTo"/>
        <c:txPr>
          <a:bodyPr rot="-60000000" spcFirstLastPara="0" vertOverflow="ellipsis" vert="horz" wrap="square" anchor="ctr" anchorCtr="1"/>
          <a:lstStyle/>
          <a:p>
            <a:pPr>
              <a:defRPr lang="zh-CN" sz="1800" b="0" i="0" u="none" strike="noStrike" kern="1200" baseline="0">
                <a:solidFill>
                  <a:schemeClr val="tx1">
                    <a:lumMod val="85000"/>
                    <a:lumOff val="15000"/>
                  </a:schemeClr>
                </a:solidFill>
                <a:latin typeface="+mn-lt"/>
                <a:ea typeface="+mn-ea"/>
                <a:cs typeface="+mn-cs"/>
              </a:defRPr>
            </a:pPr>
          </a:p>
        </c:txPr>
        <c:crossAx val="191304064"/>
        <c:crosses val="autoZero"/>
        <c:crossBetween val="between"/>
      </c:valAx>
      <c:spPr>
        <a:ln>
          <a:noFill/>
        </a:ln>
      </c:spPr>
    </c:plotArea>
    <c:legend>
      <c:legendPos val="b"/>
      <c:layout/>
      <c:overlay val="0"/>
      <c:txPr>
        <a:bodyPr rot="0" spcFirstLastPara="0" vertOverflow="ellipsis" vert="horz" wrap="square" anchor="ctr" anchorCtr="1"/>
        <a:lstStyle/>
        <a:p>
          <a:pPr>
            <a:defRPr lang="zh-CN" sz="1400" b="0" i="0" u="none" strike="noStrike" kern="1200" baseline="0">
              <a:solidFill>
                <a:schemeClr val="tx1">
                  <a:lumMod val="85000"/>
                  <a:lumOff val="15000"/>
                </a:schemeClr>
              </a:solidFill>
              <a:latin typeface="微软雅黑" panose="020B0503020204020204" pitchFamily="34" charset="-122"/>
              <a:ea typeface="微软雅黑" panose="020B0503020204020204" pitchFamily="34" charset="-122"/>
              <a:cs typeface="+mn-cs"/>
            </a:defRPr>
          </a:pPr>
        </a:p>
      </c:txPr>
    </c:legend>
    <c:plotVisOnly val="1"/>
    <c:dispBlanksAs val="gap"/>
    <c:showDLblsOverMax val="0"/>
  </c:chart>
  <c:txPr>
    <a:bodyPr/>
    <a:lstStyle/>
    <a:p>
      <a:pPr>
        <a:defRPr lang="zh-CN" sz="1800"/>
      </a:pP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5997DB-F75D-49EF-B440-E2973F76555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8FF715-DE17-4950-9557-07F3B0A7F17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1</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10</a:t>
            </a:r>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r>
              <a:rPr lang="en-US"/>
              <a:t>11</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r>
              <a:rPr lang="en-US"/>
              <a:t>12</a:t>
            </a: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r>
              <a:rPr lang="en-US"/>
              <a:t>14</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15</a:t>
            </a: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17</a:t>
            </a: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18</a:t>
            </a:r>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r>
              <a:rPr lang="en-US"/>
              <a:t>19</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2</a:t>
            </a:r>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20</a:t>
            </a:r>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r>
              <a:rPr lang="en-US"/>
              <a:t>21</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22</a:t>
            </a:r>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23</a:t>
            </a:r>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r>
              <a:rPr lang="en-US"/>
              <a:t>24</a:t>
            </a:r>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r>
              <a:rPr lang="en-US"/>
              <a:t>26</a:t>
            </a:r>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28</a:t>
            </a:r>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29</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3</a:t>
            </a:r>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30</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r>
              <a:rPr lang="en-US"/>
              <a:t>4</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r>
              <a:rPr lang="en-US"/>
              <a:t>5</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r>
              <a:rPr lang="en-US"/>
              <a:t>6</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r>
              <a:rPr lang="en-US"/>
              <a:t>7</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8</a:t>
            </a:r>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r>
              <a:rPr lang="en-US"/>
              <a:t>9</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仅标题">
    <p:bg>
      <p:bgPr>
        <a:no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223016" y="215869"/>
            <a:ext cx="10515600" cy="549275"/>
          </a:xfrm>
        </p:spPr>
        <p:txBody>
          <a:bodyPr>
            <a:normAutofit/>
          </a:bodyPr>
          <a:lstStyle>
            <a:lvl1pPr>
              <a:defRPr sz="2800" b="1">
                <a:solidFill>
                  <a:schemeClr val="tx2"/>
                </a:solidFill>
              </a:defRPr>
            </a:lvl1p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6" name="矩形 5"/>
          <p:cNvSpPr/>
          <p:nvPr userDrawn="1"/>
        </p:nvSpPr>
        <p:spPr>
          <a:xfrm>
            <a:off x="0" y="765144"/>
            <a:ext cx="12192000" cy="6092856"/>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bg>
      <p:bgPr>
        <a:no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标题幻灯片">
    <p:bg>
      <p:bgPr>
        <a:no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image" Target="../media/image1.jpeg"/><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0"/>
            <a:r>
              <a:rPr lang="zh-CN" altLang="en-US"/>
              <a:t>第二级</a:t>
            </a:r>
            <a:endParaRPr lang="zh-CN" altLang="en-US"/>
          </a:p>
          <a:p>
            <a:pPr lvl="0"/>
            <a:r>
              <a:rPr lang="zh-CN" altLang="en-US"/>
              <a:t>第三级</a:t>
            </a:r>
            <a:endParaRPr lang="zh-CN" altLang="en-US"/>
          </a:p>
          <a:p>
            <a:pPr lvl="0"/>
            <a:r>
              <a:rPr lang="zh-CN" altLang="en-US"/>
              <a:t>第四级</a:t>
            </a:r>
            <a:endParaRPr lang="zh-CN" altLang="en-US"/>
          </a:p>
          <a:p>
            <a:pPr lvl="0"/>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CN"/>
              <a:t>2018/8/3</a:t>
            </a:r>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ltLang="zh-CN"/>
              <a:t>‹#›</a:t>
            </a:r>
            <a:endParaRPr lang="zh-CN" altLang="en-US"/>
          </a:p>
        </p:txBody>
      </p:sp>
      <p:pic>
        <p:nvPicPr>
          <p:cNvPr id="7" name="图片 6" descr="8b6184b273dac00395d08d5fb78353d"/>
          <p:cNvPicPr>
            <a:picLocks noChangeAspect="1"/>
          </p:cNvPicPr>
          <p:nvPr userDrawn="1"/>
        </p:nvPicPr>
        <p:blipFill>
          <a:blip r:embed="rId4">
            <a:alphaModFix amt="60000"/>
          </a:blip>
          <a:stretch>
            <a:fillRect/>
          </a:stretch>
        </p:blipFill>
        <p:spPr>
          <a:xfrm>
            <a:off x="0" y="0"/>
            <a:ext cx="12191365"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2.xml"/><Relationship Id="rId7" Type="http://schemas.openxmlformats.org/officeDocument/2006/relationships/image" Target="../media/image3.png"/><Relationship Id="rId6" Type="http://schemas.openxmlformats.org/officeDocument/2006/relationships/tags" Target="../tags/tag3.xml"/><Relationship Id="rId5" Type="http://schemas.openxmlformats.org/officeDocument/2006/relationships/tags" Target="../tags/tag2.xml"/><Relationship Id="rId4" Type="http://schemas.openxmlformats.org/officeDocument/2006/relationships/tags" Target="../tags/tag1.xml"/><Relationship Id="rId3"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media/media1.mp3"/></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chart" Target="../charts/chart1.xml"/></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1.xml"/><Relationship Id="rId5" Type="http://schemas.openxmlformats.org/officeDocument/2006/relationships/chart" Target="../charts/chart6.xml"/><Relationship Id="rId4" Type="http://schemas.openxmlformats.org/officeDocument/2006/relationships/chart" Target="../charts/chart5.xml"/><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chart" Target="../charts/chart2.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xml"/><Relationship Id="rId2" Type="http://schemas.openxmlformats.org/officeDocument/2006/relationships/image" Target="../media/image5.jpeg"/><Relationship Id="rId1" Type="http://schemas.openxmlformats.org/officeDocument/2006/relationships/image" Target="../media/image4.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chart" Target="../charts/char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2.xml"/><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2.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chart" Target="../charts/char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30.xml"/><Relationship Id="rId5" Type="http://schemas.openxmlformats.org/officeDocument/2006/relationships/slideLayout" Target="../slideLayouts/slideLayout2.xml"/><Relationship Id="rId4" Type="http://schemas.openxmlformats.org/officeDocument/2006/relationships/tags" Target="../tags/tag21.xml"/><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ris - Letter">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5486699" y="-1731794"/>
            <a:ext cx="609600" cy="609600"/>
          </a:xfrm>
          <a:prstGeom prst="rect">
            <a:avLst/>
          </a:prstGeom>
        </p:spPr>
      </p:pic>
      <p:sp>
        <p:nvSpPr>
          <p:cNvPr id="11" name="PA_文本框 38"/>
          <p:cNvSpPr txBox="1">
            <a:spLocks noChangeArrowheads="1"/>
          </p:cNvSpPr>
          <p:nvPr>
            <p:custDataLst>
              <p:tags r:id="rId4"/>
            </p:custDataLst>
          </p:nvPr>
        </p:nvSpPr>
        <p:spPr bwMode="auto">
          <a:xfrm>
            <a:off x="1577419" y="2272191"/>
            <a:ext cx="9037162" cy="1014730"/>
          </a:xfrm>
          <a:prstGeom prst="rect">
            <a:avLst/>
          </a:prstGeom>
          <a:noFill/>
          <a:ln w="9525">
            <a:noFill/>
            <a:miter lim="800000"/>
          </a:ln>
        </p:spPr>
        <p:txBody>
          <a:bodyPr wrap="square">
            <a:spAutoFit/>
          </a:bodyPr>
          <a:lstStyle>
            <a:lvl1pPr>
              <a:defRPr sz="1400">
                <a:solidFill>
                  <a:schemeClr val="tx1"/>
                </a:solidFill>
                <a:latin typeface="微软雅黑" panose="020B0503020204020204" pitchFamily="34" charset="-122"/>
                <a:ea typeface="微软雅黑" panose="020B0503020204020204" pitchFamily="34" charset="-122"/>
              </a:defRPr>
            </a:lvl1pPr>
            <a:lvl2pPr marL="742950" indent="-285750">
              <a:defRPr sz="1400">
                <a:solidFill>
                  <a:schemeClr val="tx1"/>
                </a:solidFill>
                <a:latin typeface="微软雅黑" panose="020B0503020204020204" pitchFamily="34" charset="-122"/>
                <a:ea typeface="微软雅黑" panose="020B0503020204020204" pitchFamily="34" charset="-122"/>
              </a:defRPr>
            </a:lvl2pPr>
            <a:lvl3pPr marL="1143000" indent="-228600">
              <a:defRPr sz="1400">
                <a:solidFill>
                  <a:schemeClr val="tx1"/>
                </a:solidFill>
                <a:latin typeface="微软雅黑" panose="020B0503020204020204" pitchFamily="34" charset="-122"/>
                <a:ea typeface="微软雅黑" panose="020B0503020204020204" pitchFamily="34" charset="-122"/>
              </a:defRPr>
            </a:lvl3pPr>
            <a:lvl4pPr marL="1600200" indent="-228600">
              <a:defRPr sz="1400">
                <a:solidFill>
                  <a:schemeClr val="tx1"/>
                </a:solidFill>
                <a:latin typeface="微软雅黑" panose="020B0503020204020204" pitchFamily="34" charset="-122"/>
                <a:ea typeface="微软雅黑" panose="020B0503020204020204" pitchFamily="34" charset="-122"/>
              </a:defRPr>
            </a:lvl4pPr>
            <a:lvl5pPr marL="2057400" indent="-228600">
              <a:defRPr sz="1400">
                <a:solidFill>
                  <a:schemeClr val="tx1"/>
                </a:solidFill>
                <a:latin typeface="微软雅黑" panose="020B0503020204020204" pitchFamily="34" charset="-122"/>
                <a:ea typeface="微软雅黑" panose="020B0503020204020204" pitchFamily="34" charset="-122"/>
              </a:defRPr>
            </a:lvl5pPr>
            <a:lvl6pPr marL="2514600" indent="-228600" algn="ctr"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2971800" indent="-228600" algn="ctr"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29000" indent="-228600" algn="ctr"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886200" indent="-228600" algn="ctr"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fontAlgn="base"/>
            <a:r>
              <a:rPr lang="zh-CN" altLang="en-US" sz="6000">
                <a:solidFill>
                  <a:srgbClr val="3D588C"/>
                </a:solidFill>
                <a:latin typeface="方正粗谭黑简体" panose="02000000000000000000" pitchFamily="2" charset="-122"/>
                <a:ea typeface="方正粗谭黑简体" panose="02000000000000000000" pitchFamily="2" charset="-122"/>
              </a:rPr>
              <a:t>毕业答辩</a:t>
            </a:r>
            <a:r>
              <a:rPr lang="en-US" altLang="zh-CN" sz="6000">
                <a:solidFill>
                  <a:srgbClr val="3D588C"/>
                </a:solidFill>
                <a:latin typeface="方正粗谭黑简体" panose="02000000000000000000" pitchFamily="2" charset="-122"/>
                <a:ea typeface="方正粗谭黑简体" panose="02000000000000000000" pitchFamily="2" charset="-122"/>
              </a:rPr>
              <a:t>PPT</a:t>
            </a:r>
            <a:r>
              <a:rPr lang="zh-CN" altLang="en-US" sz="6000">
                <a:solidFill>
                  <a:srgbClr val="3D588C"/>
                </a:solidFill>
                <a:latin typeface="方正粗谭黑简体" panose="02000000000000000000" pitchFamily="2" charset="-122"/>
                <a:ea typeface="方正粗谭黑简体" panose="02000000000000000000" pitchFamily="2" charset="-122"/>
              </a:rPr>
              <a:t>模板</a:t>
            </a:r>
            <a:endParaRPr lang="zh-CN" altLang="en-US" sz="6000">
              <a:solidFill>
                <a:srgbClr val="3D588C"/>
              </a:solidFill>
              <a:latin typeface="方正粗谭黑简体" panose="02000000000000000000" pitchFamily="2" charset="-122"/>
              <a:ea typeface="方正粗谭黑简体" panose="02000000000000000000" pitchFamily="2" charset="-122"/>
            </a:endParaRPr>
          </a:p>
        </p:txBody>
      </p:sp>
      <p:sp>
        <p:nvSpPr>
          <p:cNvPr id="13" name="PA_文本框 36"/>
          <p:cNvSpPr txBox="1"/>
          <p:nvPr>
            <p:custDataLst>
              <p:tags r:id="rId5"/>
            </p:custDataLst>
          </p:nvPr>
        </p:nvSpPr>
        <p:spPr>
          <a:xfrm>
            <a:off x="2890518" y="3735322"/>
            <a:ext cx="6410964" cy="505460"/>
          </a:xfrm>
          <a:prstGeom prst="rect">
            <a:avLst/>
          </a:prstGeom>
          <a:noFill/>
        </p:spPr>
        <p:txBody>
          <a:bodyPr wrap="square" lIns="91412" tIns="45706" rIns="91412" bIns="45706">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3130" fontAlgn="base">
              <a:spcBef>
                <a:spcPct val="0"/>
              </a:spcBef>
              <a:spcAft>
                <a:spcPct val="0"/>
              </a:spcAft>
              <a:defRPr>
                <a:solidFill>
                  <a:schemeClr val="tx1"/>
                </a:solidFill>
                <a:latin typeface="Calibri" panose="020F0502020204030204" pitchFamily="34" charset="0"/>
              </a:defRPr>
            </a:lvl6pPr>
            <a:lvl7pPr marL="2971800" indent="-228600" defTabSz="913130" fontAlgn="base">
              <a:spcBef>
                <a:spcPct val="0"/>
              </a:spcBef>
              <a:spcAft>
                <a:spcPct val="0"/>
              </a:spcAft>
              <a:defRPr>
                <a:solidFill>
                  <a:schemeClr val="tx1"/>
                </a:solidFill>
                <a:latin typeface="Calibri" panose="020F0502020204030204" pitchFamily="34" charset="0"/>
              </a:defRPr>
            </a:lvl7pPr>
            <a:lvl8pPr marL="3429000" indent="-228600" defTabSz="913130" fontAlgn="base">
              <a:spcBef>
                <a:spcPct val="0"/>
              </a:spcBef>
              <a:spcAft>
                <a:spcPct val="0"/>
              </a:spcAft>
              <a:defRPr>
                <a:solidFill>
                  <a:schemeClr val="tx1"/>
                </a:solidFill>
                <a:latin typeface="Calibri" panose="020F0502020204030204" pitchFamily="34" charset="0"/>
              </a:defRPr>
            </a:lvl8pPr>
            <a:lvl9pPr marL="3886200" indent="-228600" defTabSz="913130" fontAlgn="base">
              <a:spcBef>
                <a:spcPct val="0"/>
              </a:spcBef>
              <a:spcAft>
                <a:spcPct val="0"/>
              </a:spcAft>
              <a:defRPr>
                <a:solidFill>
                  <a:schemeClr val="tx1"/>
                </a:solidFill>
                <a:latin typeface="Calibri" panose="020F0502020204030204" pitchFamily="34" charset="0"/>
              </a:defRPr>
            </a:lvl9pPr>
          </a:lstStyle>
          <a:p>
            <a:pPr algn="ctr">
              <a:lnSpc>
                <a:spcPct val="150000"/>
              </a:lnSpc>
            </a:pPr>
            <a:r>
              <a:rPr lang="zh-CN" altLang="en-US">
                <a:solidFill>
                  <a:srgbClr val="3D588C"/>
                </a:solidFill>
                <a:latin typeface="方正粗谭黑简体" panose="02000000000000000000" pitchFamily="2" charset="-122"/>
                <a:ea typeface="方正粗谭黑简体" panose="02000000000000000000" pitchFamily="2" charset="-122"/>
              </a:rPr>
              <a:t>答</a:t>
            </a:r>
            <a:r>
              <a:rPr lang="zh-CN" altLang="en-US">
                <a:solidFill>
                  <a:srgbClr val="3D588C"/>
                </a:solidFill>
                <a:latin typeface="方正粗谭黑简体" panose="02000000000000000000" pitchFamily="2" charset="-122"/>
                <a:ea typeface="方正粗谭黑简体" panose="02000000000000000000" pitchFamily="2" charset="-122"/>
              </a:rPr>
              <a:t>辩人：XXX             指导教师：XXX</a:t>
            </a:r>
            <a:endParaRPr lang="zh-CN" altLang="en-US">
              <a:solidFill>
                <a:srgbClr val="3D588C"/>
              </a:solidFill>
              <a:latin typeface="方正粗谭黑简体" panose="02000000000000000000" pitchFamily="2" charset="-122"/>
              <a:ea typeface="方正粗谭黑简体" panose="02000000000000000000" pitchFamily="2" charset="-122"/>
            </a:endParaRPr>
          </a:p>
        </p:txBody>
      </p:sp>
      <p:cxnSp>
        <p:nvCxnSpPr>
          <p:cNvPr id="14" name="PA_直接连接符 37"/>
          <p:cNvCxnSpPr/>
          <p:nvPr>
            <p:custDataLst>
              <p:tags r:id="rId6"/>
            </p:custDataLst>
          </p:nvPr>
        </p:nvCxnSpPr>
        <p:spPr>
          <a:xfrm>
            <a:off x="2331627" y="3735110"/>
            <a:ext cx="7528746" cy="0"/>
          </a:xfrm>
          <a:prstGeom prst="line">
            <a:avLst/>
          </a:prstGeom>
          <a:ln>
            <a:solidFill>
              <a:srgbClr val="3D588C"/>
            </a:solidFill>
            <a:prstDash val="lgDash"/>
          </a:ln>
        </p:spPr>
        <p:style>
          <a:lnRef idx="1">
            <a:schemeClr val="accent1"/>
          </a:lnRef>
          <a:fillRef idx="0">
            <a:schemeClr val="accent1"/>
          </a:fillRef>
          <a:effectRef idx="0">
            <a:schemeClr val="accent1"/>
          </a:effectRef>
          <a:fontRef idx="minor">
            <a:schemeClr val="tx1"/>
          </a:fontRef>
        </p:style>
      </p:cxnSp>
      <p:pic>
        <p:nvPicPr>
          <p:cNvPr id="4" name="图片 3" descr="17d5ad1b537c7708390830f5015f36f"/>
          <p:cNvPicPr>
            <a:picLocks noChangeAspect="1"/>
          </p:cNvPicPr>
          <p:nvPr/>
        </p:nvPicPr>
        <p:blipFill>
          <a:blip r:embed="rId7"/>
          <a:stretch>
            <a:fillRect/>
          </a:stretch>
        </p:blipFill>
        <p:spPr>
          <a:xfrm>
            <a:off x="5075555" y="829310"/>
            <a:ext cx="2040255" cy="14427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53" presetClass="entr" presetSubtype="16" fill="hold" grpId="0" nodeType="afterEffect">
                                  <p:stCondLst>
                                    <p:cond delay="0"/>
                                  </p:stCondLst>
                                  <p:iterate type="lt">
                                    <p:tmPct val="10000"/>
                                  </p:iterate>
                                  <p:childTnLst>
                                    <p:set>
                                      <p:cBhvr>
                                        <p:cTn id="9" dur="1" fill="hold">
                                          <p:stCondLst>
                                            <p:cond delay="0"/>
                                          </p:stCondLst>
                                        </p:cTn>
                                        <p:tgtEl>
                                          <p:spTgt spid="11"/>
                                        </p:tgtEl>
                                        <p:attrNameLst>
                                          <p:attrName>style.visibility</p:attrName>
                                        </p:attrNameLst>
                                      </p:cBhvr>
                                      <p:to>
                                        <p:strVal val="visible"/>
                                      </p:to>
                                    </p:set>
                                    <p:anim calcmode="lin" valueType="num">
                                      <p:cBhvr>
                                        <p:cTn id="10" dur="750" fill="hold"/>
                                        <p:tgtEl>
                                          <p:spTgt spid="11"/>
                                        </p:tgtEl>
                                        <p:attrNameLst>
                                          <p:attrName>ppt_w</p:attrName>
                                        </p:attrNameLst>
                                      </p:cBhvr>
                                      <p:tavLst>
                                        <p:tav tm="0">
                                          <p:val>
                                            <p:fltVal val="0"/>
                                          </p:val>
                                        </p:tav>
                                        <p:tav tm="100000">
                                          <p:val>
                                            <p:strVal val="#ppt_w"/>
                                          </p:val>
                                        </p:tav>
                                      </p:tavLst>
                                    </p:anim>
                                    <p:anim calcmode="lin" valueType="num">
                                      <p:cBhvr>
                                        <p:cTn id="11" dur="750" fill="hold"/>
                                        <p:tgtEl>
                                          <p:spTgt spid="11"/>
                                        </p:tgtEl>
                                        <p:attrNameLst>
                                          <p:attrName>ppt_h</p:attrName>
                                        </p:attrNameLst>
                                      </p:cBhvr>
                                      <p:tavLst>
                                        <p:tav tm="0">
                                          <p:val>
                                            <p:fltVal val="0"/>
                                          </p:val>
                                        </p:tav>
                                        <p:tav tm="100000">
                                          <p:val>
                                            <p:strVal val="#ppt_h"/>
                                          </p:val>
                                        </p:tav>
                                      </p:tavLst>
                                    </p:anim>
                                    <p:animEffect transition="in" filter="fade">
                                      <p:cBhvr>
                                        <p:cTn id="12" dur="750"/>
                                        <p:tgtEl>
                                          <p:spTgt spid="11"/>
                                        </p:tgtEl>
                                      </p:cBhvr>
                                    </p:animEffect>
                                  </p:childTnLst>
                                </p:cTn>
                              </p:par>
                            </p:childTnLst>
                          </p:cTn>
                        </p:par>
                        <p:par>
                          <p:cTn id="13" fill="hold">
                            <p:stCondLst>
                              <p:cond delay="1350"/>
                            </p:stCondLst>
                            <p:childTnLst>
                              <p:par>
                                <p:cTn id="14" presetID="22" presetClass="entr" presetSubtype="8"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1000"/>
                                        <p:tgtEl>
                                          <p:spTgt spid="13"/>
                                        </p:tgtEl>
                                      </p:cBhvr>
                                    </p:animEffect>
                                  </p:childTnLst>
                                </p:cTn>
                              </p:par>
                              <p:par>
                                <p:cTn id="17" presetID="22" presetClass="entr" presetSubtype="8"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20" repeatCount="indefinite" fill="hold" display="0">
                  <p:stCondLst>
                    <p:cond delay="indefinite"/>
                  </p:stCondLst>
                  <p:endCondLst>
                    <p:cond evt="onStopAudio" delay="0">
                      <p:tgtEl>
                        <p:sldTgt/>
                      </p:tgtEl>
                    </p:cond>
                  </p:endCondLst>
                </p:cTn>
                <p:tgtEl>
                  <p:spTgt spid="2"/>
                </p:tgtEl>
              </p:cMediaNode>
            </p:audio>
          </p:childTnLst>
        </p:cTn>
      </p:par>
    </p:tnLst>
    <p:bldLst>
      <p:bldP spid="11"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p:cNvSpPr/>
          <p:nvPr/>
        </p:nvSpPr>
        <p:spPr bwMode="auto">
          <a:xfrm>
            <a:off x="1912483" y="1348828"/>
            <a:ext cx="3381725" cy="3378083"/>
          </a:xfrm>
          <a:custGeom>
            <a:avLst/>
            <a:gdLst>
              <a:gd name="T0" fmla="*/ 929 w 1857"/>
              <a:gd name="T1" fmla="*/ 0 h 1855"/>
              <a:gd name="T2" fmla="*/ 1857 w 1857"/>
              <a:gd name="T3" fmla="*/ 928 h 1855"/>
              <a:gd name="T4" fmla="*/ 929 w 1857"/>
              <a:gd name="T5" fmla="*/ 1855 h 1855"/>
              <a:gd name="T6" fmla="*/ 0 w 1857"/>
              <a:gd name="T7" fmla="*/ 928 h 1855"/>
              <a:gd name="T8" fmla="*/ 929 w 1857"/>
              <a:gd name="T9" fmla="*/ 0 h 1855"/>
            </a:gdLst>
            <a:ahLst/>
            <a:cxnLst>
              <a:cxn ang="0">
                <a:pos x="T0" y="T1"/>
              </a:cxn>
              <a:cxn ang="0">
                <a:pos x="T2" y="T3"/>
              </a:cxn>
              <a:cxn ang="0">
                <a:pos x="T4" y="T5"/>
              </a:cxn>
              <a:cxn ang="0">
                <a:pos x="T6" y="T7"/>
              </a:cxn>
              <a:cxn ang="0">
                <a:pos x="T8" y="T9"/>
              </a:cxn>
            </a:cxnLst>
            <a:rect l="0" t="0" r="r" b="b"/>
            <a:pathLst>
              <a:path w="1857" h="1855">
                <a:moveTo>
                  <a:pt x="929" y="0"/>
                </a:moveTo>
                <a:lnTo>
                  <a:pt x="1857" y="928"/>
                </a:lnTo>
                <a:lnTo>
                  <a:pt x="929" y="1855"/>
                </a:lnTo>
                <a:lnTo>
                  <a:pt x="0" y="928"/>
                </a:lnTo>
                <a:lnTo>
                  <a:pt x="929" y="0"/>
                </a:lnTo>
                <a:close/>
              </a:path>
            </a:pathLst>
          </a:custGeom>
          <a:solidFill>
            <a:schemeClr val="tx2"/>
          </a:solidFill>
          <a:ln w="0">
            <a:noFill/>
            <a:prstDash val="solid"/>
            <a:round/>
          </a:ln>
        </p:spPr>
        <p:txBody>
          <a:bodyPr vert="horz" wrap="square" lIns="121900" tIns="60949" rIns="121900" bIns="60949" numCol="1" anchor="t" anchorCtr="0" compatLnSpc="1"/>
          <a:lstStyle/>
          <a:p>
            <a:endParaRPr lang="zh-CN" altLang="en-US" sz="1895"/>
          </a:p>
        </p:txBody>
      </p:sp>
      <p:sp>
        <p:nvSpPr>
          <p:cNvPr id="4" name="文本框 2"/>
          <p:cNvSpPr txBox="1">
            <a:spLocks noChangeArrowheads="1"/>
          </p:cNvSpPr>
          <p:nvPr>
            <p:custDataLst>
              <p:tags r:id="rId1"/>
            </p:custDataLst>
          </p:nvPr>
        </p:nvSpPr>
        <p:spPr bwMode="auto">
          <a:xfrm>
            <a:off x="2799325" y="1965960"/>
            <a:ext cx="1608046" cy="148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9670" b="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02</a:t>
            </a:r>
            <a:endParaRPr lang="zh-CN" altLang="en-US" sz="967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cxnSp>
        <p:nvCxnSpPr>
          <p:cNvPr id="5" name="直接连接符 4"/>
          <p:cNvCxnSpPr/>
          <p:nvPr>
            <p:custDataLst>
              <p:tags r:id="rId2"/>
            </p:custDataLst>
          </p:nvPr>
        </p:nvCxnSpPr>
        <p:spPr>
          <a:xfrm>
            <a:off x="5883579" y="3072742"/>
            <a:ext cx="3928274" cy="0"/>
          </a:xfrm>
          <a:prstGeom prst="line">
            <a:avLst/>
          </a:prstGeom>
          <a:ln w="12700">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6" name="文本框 11"/>
          <p:cNvSpPr txBox="1">
            <a:spLocks noChangeArrowheads="1"/>
          </p:cNvSpPr>
          <p:nvPr>
            <p:custDataLst>
              <p:tags r:id="rId3"/>
            </p:custDataLst>
          </p:nvPr>
        </p:nvSpPr>
        <p:spPr bwMode="auto">
          <a:xfrm>
            <a:off x="1960047" y="3311959"/>
            <a:ext cx="3286598" cy="408573"/>
          </a:xfrm>
          <a:prstGeom prst="rect">
            <a:avLst/>
          </a:prstGeom>
          <a:noFill/>
          <a:ln>
            <a:noFill/>
          </a:ln>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655" b="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章节 </a:t>
            </a:r>
            <a:r>
              <a:rPr lang="en-US" altLang="zh-CN" sz="2655" b="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PART</a:t>
            </a:r>
            <a:endParaRPr lang="zh-CN" altLang="en-US" sz="2655"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7" name="矩形 6"/>
          <p:cNvSpPr/>
          <p:nvPr/>
        </p:nvSpPr>
        <p:spPr>
          <a:xfrm>
            <a:off x="5996125" y="2320389"/>
            <a:ext cx="4962609" cy="738664"/>
          </a:xfrm>
          <a:prstGeom prst="rect">
            <a:avLst/>
          </a:prstGeom>
        </p:spPr>
        <p:txBody>
          <a:bodyPr wrap="square" lIns="0" tIns="0" rIns="0" bIns="0">
            <a:spAutoFit/>
          </a:bodyPr>
          <a:lstStyle/>
          <a:p>
            <a:pPr eaLnBrk="0" hangingPunct="0"/>
            <a:r>
              <a:rPr lang="zh-CN" altLang="en-US" sz="4800" b="1">
                <a:solidFill>
                  <a:schemeClr val="accent1"/>
                </a:solidFill>
                <a:latin typeface="微软雅黑" panose="020B0503020204020204" pitchFamily="34" charset="-122"/>
                <a:ea typeface="微软雅黑" panose="020B0503020204020204" pitchFamily="34" charset="-122"/>
              </a:rPr>
              <a:t>论文综述</a:t>
            </a:r>
            <a:endParaRPr lang="zh-CN" altLang="en-US" sz="4800" b="1" dirty="0">
              <a:solidFill>
                <a:schemeClr val="accent1"/>
              </a:solidFill>
              <a:latin typeface="微软雅黑" panose="020B0503020204020204" pitchFamily="34" charset="-122"/>
              <a:ea typeface="微软雅黑" panose="020B0503020204020204" pitchFamily="34" charset="-122"/>
            </a:endParaRPr>
          </a:p>
        </p:txBody>
      </p:sp>
      <p:sp>
        <p:nvSpPr>
          <p:cNvPr id="8" name="TextBox 11"/>
          <p:cNvSpPr txBox="1"/>
          <p:nvPr/>
        </p:nvSpPr>
        <p:spPr>
          <a:xfrm>
            <a:off x="5883583" y="3148412"/>
            <a:ext cx="1900520" cy="325795"/>
          </a:xfrm>
          <a:prstGeom prst="rect">
            <a:avLst/>
          </a:prstGeom>
          <a:noFill/>
        </p:spPr>
        <p:txBody>
          <a:bodyPr wrap="none" rtlCol="0">
            <a:spAutoFit/>
          </a:bodyPr>
          <a:lstStyle/>
          <a:p>
            <a:pPr marL="162560" lvl="1" indent="-162560">
              <a:buFont typeface="Arial" panose="020B0604020202020204" pitchFamily="34" charset="0"/>
              <a:buChar char="•"/>
            </a:pPr>
            <a:r>
              <a:rPr lang="zh-CN" altLang="en-US" sz="1515">
                <a:solidFill>
                  <a:schemeClr val="tx2"/>
                </a:solidFill>
                <a:latin typeface="Arial" panose="020B0604020202020204" pitchFamily="34" charset="0"/>
                <a:ea typeface="微软雅黑" panose="020B0503020204020204" pitchFamily="34" charset="-122"/>
                <a:cs typeface="+mn-ea"/>
                <a:sym typeface="Arial" panose="020B0604020202020204" pitchFamily="34" charset="0"/>
              </a:rPr>
              <a:t>添加相关标题文字</a:t>
            </a:r>
            <a:endParaRPr lang="en-US" altLang="zh-CN" sz="1515" dirty="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TextBox 11"/>
          <p:cNvSpPr txBox="1"/>
          <p:nvPr/>
        </p:nvSpPr>
        <p:spPr>
          <a:xfrm>
            <a:off x="7916463" y="3148412"/>
            <a:ext cx="1900520" cy="325795"/>
          </a:xfrm>
          <a:prstGeom prst="rect">
            <a:avLst/>
          </a:prstGeom>
          <a:noFill/>
        </p:spPr>
        <p:txBody>
          <a:bodyPr wrap="none" rtlCol="0">
            <a:spAutoFit/>
          </a:bodyPr>
          <a:lstStyle/>
          <a:p>
            <a:pPr marL="162560" lvl="1" indent="-162560">
              <a:buFont typeface="Arial" panose="020B0604020202020204" pitchFamily="34" charset="0"/>
              <a:buChar char="•"/>
            </a:pPr>
            <a:r>
              <a:rPr lang="zh-CN" altLang="en-US" sz="1515">
                <a:solidFill>
                  <a:schemeClr val="tx2"/>
                </a:solidFill>
                <a:latin typeface="Arial" panose="020B0604020202020204" pitchFamily="34" charset="0"/>
                <a:ea typeface="微软雅黑" panose="020B0503020204020204" pitchFamily="34" charset="-122"/>
                <a:cs typeface="+mn-ea"/>
                <a:sym typeface="Arial" panose="020B0604020202020204" pitchFamily="34" charset="0"/>
              </a:rPr>
              <a:t>添加相关标题文字</a:t>
            </a:r>
            <a:endParaRPr lang="en-US" altLang="zh-CN" sz="1515" dirty="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TextBox 11"/>
          <p:cNvSpPr txBox="1"/>
          <p:nvPr/>
        </p:nvSpPr>
        <p:spPr>
          <a:xfrm>
            <a:off x="5883583" y="3503370"/>
            <a:ext cx="1900520" cy="325795"/>
          </a:xfrm>
          <a:prstGeom prst="rect">
            <a:avLst/>
          </a:prstGeom>
          <a:noFill/>
        </p:spPr>
        <p:txBody>
          <a:bodyPr wrap="none" rtlCol="0">
            <a:spAutoFit/>
          </a:bodyPr>
          <a:lstStyle/>
          <a:p>
            <a:pPr marL="162560" lvl="1" indent="-162560">
              <a:buFont typeface="Arial" panose="020B0604020202020204" pitchFamily="34" charset="0"/>
              <a:buChar char="•"/>
            </a:pPr>
            <a:r>
              <a:rPr lang="zh-CN" altLang="en-US" sz="1515">
                <a:solidFill>
                  <a:schemeClr val="tx2"/>
                </a:solidFill>
                <a:latin typeface="Arial" panose="020B0604020202020204" pitchFamily="34" charset="0"/>
                <a:ea typeface="微软雅黑" panose="020B0503020204020204" pitchFamily="34" charset="-122"/>
                <a:cs typeface="+mn-ea"/>
                <a:sym typeface="Arial" panose="020B0604020202020204" pitchFamily="34" charset="0"/>
              </a:rPr>
              <a:t>添加相关标题文字</a:t>
            </a:r>
            <a:endParaRPr lang="en-US" altLang="zh-CN" sz="1515" dirty="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TextBox 11"/>
          <p:cNvSpPr txBox="1"/>
          <p:nvPr/>
        </p:nvSpPr>
        <p:spPr>
          <a:xfrm>
            <a:off x="7916463" y="3503370"/>
            <a:ext cx="1900520" cy="325795"/>
          </a:xfrm>
          <a:prstGeom prst="rect">
            <a:avLst/>
          </a:prstGeom>
          <a:noFill/>
        </p:spPr>
        <p:txBody>
          <a:bodyPr wrap="none" rtlCol="0">
            <a:spAutoFit/>
          </a:bodyPr>
          <a:lstStyle/>
          <a:p>
            <a:pPr marL="162560" lvl="1" indent="-162560">
              <a:buFont typeface="Arial" panose="020B0604020202020204" pitchFamily="34" charset="0"/>
              <a:buChar char="•"/>
            </a:pPr>
            <a:r>
              <a:rPr lang="zh-CN" altLang="en-US" sz="1515">
                <a:solidFill>
                  <a:schemeClr val="tx2"/>
                </a:solidFill>
                <a:latin typeface="Arial" panose="020B0604020202020204" pitchFamily="34" charset="0"/>
                <a:ea typeface="微软雅黑" panose="020B0503020204020204" pitchFamily="34" charset="-122"/>
                <a:cs typeface="+mn-ea"/>
                <a:sym typeface="Arial" panose="020B0604020202020204" pitchFamily="34" charset="0"/>
              </a:rPr>
              <a:t>添加相关标题文字</a:t>
            </a:r>
            <a:endParaRPr lang="en-US" altLang="zh-CN" sz="1515" dirty="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40000" fill="hold" grpId="0" nodeType="clickEffect" p14:presetBounceEnd="4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40000">
                                          <p:cBhvr additive="base">
                                            <p:cTn id="7" dur="1500" fill="hold"/>
                                            <p:tgtEl>
                                              <p:spTgt spid="3"/>
                                            </p:tgtEl>
                                            <p:attrNameLst>
                                              <p:attrName>ppt_x</p:attrName>
                                            </p:attrNameLst>
                                          </p:cBhvr>
                                          <p:tavLst>
                                            <p:tav tm="0">
                                              <p:val>
                                                <p:strVal val="0-#ppt_w/2"/>
                                              </p:val>
                                            </p:tav>
                                            <p:tav tm="100000">
                                              <p:val>
                                                <p:strVal val="#ppt_x"/>
                                              </p:val>
                                            </p:tav>
                                          </p:tavLst>
                                        </p:anim>
                                        <p:anim calcmode="lin" valueType="num" p14:bounceEnd="40000">
                                          <p:cBhvr additive="base">
                                            <p:cTn id="8" dur="1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32"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strVal val="4*#ppt_w"/>
                                              </p:val>
                                            </p:tav>
                                            <p:tav tm="100000">
                                              <p:val>
                                                <p:strVal val="#ppt_w"/>
                                              </p:val>
                                            </p:tav>
                                          </p:tavLst>
                                        </p:anim>
                                        <p:anim calcmode="lin" valueType="num">
                                          <p:cBhvr>
                                            <p:cTn id="25" dur="500" fill="hold"/>
                                            <p:tgtEl>
                                              <p:spTgt spid="7"/>
                                            </p:tgtEl>
                                            <p:attrNameLst>
                                              <p:attrName>ppt_h</p:attrName>
                                            </p:attrNameLst>
                                          </p:cBhvr>
                                          <p:tavLst>
                                            <p:tav tm="0">
                                              <p:val>
                                                <p:strVal val="4*#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par>
                              <p:cTn id="31" fill="hold">
                                <p:stCondLst>
                                  <p:cond delay="500"/>
                                </p:stCondLst>
                                <p:childTnLst>
                                  <p:par>
                                    <p:cTn id="32" presetID="12" presetClass="entr" presetSubtype="8"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p:tgtEl>
                                              <p:spTgt spid="8"/>
                                            </p:tgtEl>
                                            <p:attrNameLst>
                                              <p:attrName>ppt_x</p:attrName>
                                            </p:attrNameLst>
                                          </p:cBhvr>
                                          <p:tavLst>
                                            <p:tav tm="0">
                                              <p:val>
                                                <p:strVal val="#ppt_x-#ppt_w*1.125000"/>
                                              </p:val>
                                            </p:tav>
                                            <p:tav tm="100000">
                                              <p:val>
                                                <p:strVal val="#ppt_x"/>
                                              </p:val>
                                            </p:tav>
                                          </p:tavLst>
                                        </p:anim>
                                        <p:animEffect transition="in" filter="wipe(right)">
                                          <p:cBhvr>
                                            <p:cTn id="35" dur="500"/>
                                            <p:tgtEl>
                                              <p:spTgt spid="8"/>
                                            </p:tgtEl>
                                          </p:cBhvr>
                                        </p:animEffect>
                                      </p:childTnLst>
                                    </p:cTn>
                                  </p:par>
                                </p:childTnLst>
                              </p:cTn>
                            </p:par>
                            <p:par>
                              <p:cTn id="36" fill="hold">
                                <p:stCondLst>
                                  <p:cond delay="1000"/>
                                </p:stCondLst>
                                <p:childTnLst>
                                  <p:par>
                                    <p:cTn id="37" presetID="12" presetClass="entr" presetSubtype="8"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p:tgtEl>
                                              <p:spTgt spid="9"/>
                                            </p:tgtEl>
                                            <p:attrNameLst>
                                              <p:attrName>ppt_x</p:attrName>
                                            </p:attrNameLst>
                                          </p:cBhvr>
                                          <p:tavLst>
                                            <p:tav tm="0">
                                              <p:val>
                                                <p:strVal val="#ppt_x-#ppt_w*1.125000"/>
                                              </p:val>
                                            </p:tav>
                                            <p:tav tm="100000">
                                              <p:val>
                                                <p:strVal val="#ppt_x"/>
                                              </p:val>
                                            </p:tav>
                                          </p:tavLst>
                                        </p:anim>
                                        <p:animEffect transition="in" filter="wipe(right)">
                                          <p:cBhvr>
                                            <p:cTn id="40" dur="500"/>
                                            <p:tgtEl>
                                              <p:spTgt spid="9"/>
                                            </p:tgtEl>
                                          </p:cBhvr>
                                        </p:animEffect>
                                      </p:childTnLst>
                                    </p:cTn>
                                  </p:par>
                                </p:childTnLst>
                              </p:cTn>
                            </p:par>
                            <p:par>
                              <p:cTn id="41" fill="hold">
                                <p:stCondLst>
                                  <p:cond delay="1500"/>
                                </p:stCondLst>
                                <p:childTnLst>
                                  <p:par>
                                    <p:cTn id="42" presetID="12" presetClass="entr" presetSubtype="8"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p:tgtEl>
                                              <p:spTgt spid="10"/>
                                            </p:tgtEl>
                                            <p:attrNameLst>
                                              <p:attrName>ppt_x</p:attrName>
                                            </p:attrNameLst>
                                          </p:cBhvr>
                                          <p:tavLst>
                                            <p:tav tm="0">
                                              <p:val>
                                                <p:strVal val="#ppt_x-#ppt_w*1.125000"/>
                                              </p:val>
                                            </p:tav>
                                            <p:tav tm="100000">
                                              <p:val>
                                                <p:strVal val="#ppt_x"/>
                                              </p:val>
                                            </p:tav>
                                          </p:tavLst>
                                        </p:anim>
                                        <p:animEffect transition="in" filter="wipe(right)">
                                          <p:cBhvr>
                                            <p:cTn id="45" dur="500"/>
                                            <p:tgtEl>
                                              <p:spTgt spid="10"/>
                                            </p:tgtEl>
                                          </p:cBhvr>
                                        </p:animEffect>
                                      </p:childTnLst>
                                    </p:cTn>
                                  </p:par>
                                </p:childTnLst>
                              </p:cTn>
                            </p:par>
                            <p:par>
                              <p:cTn id="46" fill="hold">
                                <p:stCondLst>
                                  <p:cond delay="2000"/>
                                </p:stCondLst>
                                <p:childTnLst>
                                  <p:par>
                                    <p:cTn id="47" presetID="12" presetClass="entr" presetSubtype="8"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p:tgtEl>
                                              <p:spTgt spid="11"/>
                                            </p:tgtEl>
                                            <p:attrNameLst>
                                              <p:attrName>ppt_x</p:attrName>
                                            </p:attrNameLst>
                                          </p:cBhvr>
                                          <p:tavLst>
                                            <p:tav tm="0">
                                              <p:val>
                                                <p:strVal val="#ppt_x-#ppt_w*1.125000"/>
                                              </p:val>
                                            </p:tav>
                                            <p:tav tm="100000">
                                              <p:val>
                                                <p:strVal val="#ppt_x"/>
                                              </p:val>
                                            </p:tav>
                                          </p:tavLst>
                                        </p:anim>
                                        <p:animEffect transition="in" filter="wipe(right)">
                                          <p:cBhvr>
                                            <p:cTn id="5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P spid="7" grpId="0"/>
          <p:bldP spid="8" grpId="0"/>
          <p:bldP spid="9" grpId="0"/>
          <p:bldP spid="10" grpId="0"/>
          <p:bldP spid="11"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4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0-#ppt_w/2"/>
                                              </p:val>
                                            </p:tav>
                                            <p:tav tm="100000">
                                              <p:val>
                                                <p:strVal val="#ppt_x"/>
                                              </p:val>
                                            </p:tav>
                                          </p:tavLst>
                                        </p:anim>
                                        <p:anim calcmode="lin" valueType="num">
                                          <p:cBhvr additive="base">
                                            <p:cTn id="8" dur="1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32"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strVal val="4*#ppt_w"/>
                                              </p:val>
                                            </p:tav>
                                            <p:tav tm="100000">
                                              <p:val>
                                                <p:strVal val="#ppt_w"/>
                                              </p:val>
                                            </p:tav>
                                          </p:tavLst>
                                        </p:anim>
                                        <p:anim calcmode="lin" valueType="num">
                                          <p:cBhvr>
                                            <p:cTn id="25" dur="500" fill="hold"/>
                                            <p:tgtEl>
                                              <p:spTgt spid="7"/>
                                            </p:tgtEl>
                                            <p:attrNameLst>
                                              <p:attrName>ppt_h</p:attrName>
                                            </p:attrNameLst>
                                          </p:cBhvr>
                                          <p:tavLst>
                                            <p:tav tm="0">
                                              <p:val>
                                                <p:strVal val="4*#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par>
                              <p:cTn id="31" fill="hold">
                                <p:stCondLst>
                                  <p:cond delay="500"/>
                                </p:stCondLst>
                                <p:childTnLst>
                                  <p:par>
                                    <p:cTn id="32" presetID="12" presetClass="entr" presetSubtype="8"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p:tgtEl>
                                              <p:spTgt spid="8"/>
                                            </p:tgtEl>
                                            <p:attrNameLst>
                                              <p:attrName>ppt_x</p:attrName>
                                            </p:attrNameLst>
                                          </p:cBhvr>
                                          <p:tavLst>
                                            <p:tav tm="0">
                                              <p:val>
                                                <p:strVal val="#ppt_x-#ppt_w*1.125000"/>
                                              </p:val>
                                            </p:tav>
                                            <p:tav tm="100000">
                                              <p:val>
                                                <p:strVal val="#ppt_x"/>
                                              </p:val>
                                            </p:tav>
                                          </p:tavLst>
                                        </p:anim>
                                        <p:animEffect transition="in" filter="wipe(right)">
                                          <p:cBhvr>
                                            <p:cTn id="35" dur="500"/>
                                            <p:tgtEl>
                                              <p:spTgt spid="8"/>
                                            </p:tgtEl>
                                          </p:cBhvr>
                                        </p:animEffect>
                                      </p:childTnLst>
                                    </p:cTn>
                                  </p:par>
                                </p:childTnLst>
                              </p:cTn>
                            </p:par>
                            <p:par>
                              <p:cTn id="36" fill="hold">
                                <p:stCondLst>
                                  <p:cond delay="1000"/>
                                </p:stCondLst>
                                <p:childTnLst>
                                  <p:par>
                                    <p:cTn id="37" presetID="12" presetClass="entr" presetSubtype="8"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p:tgtEl>
                                              <p:spTgt spid="9"/>
                                            </p:tgtEl>
                                            <p:attrNameLst>
                                              <p:attrName>ppt_x</p:attrName>
                                            </p:attrNameLst>
                                          </p:cBhvr>
                                          <p:tavLst>
                                            <p:tav tm="0">
                                              <p:val>
                                                <p:strVal val="#ppt_x-#ppt_w*1.125000"/>
                                              </p:val>
                                            </p:tav>
                                            <p:tav tm="100000">
                                              <p:val>
                                                <p:strVal val="#ppt_x"/>
                                              </p:val>
                                            </p:tav>
                                          </p:tavLst>
                                        </p:anim>
                                        <p:animEffect transition="in" filter="wipe(right)">
                                          <p:cBhvr>
                                            <p:cTn id="40" dur="500"/>
                                            <p:tgtEl>
                                              <p:spTgt spid="9"/>
                                            </p:tgtEl>
                                          </p:cBhvr>
                                        </p:animEffect>
                                      </p:childTnLst>
                                    </p:cTn>
                                  </p:par>
                                </p:childTnLst>
                              </p:cTn>
                            </p:par>
                            <p:par>
                              <p:cTn id="41" fill="hold">
                                <p:stCondLst>
                                  <p:cond delay="1500"/>
                                </p:stCondLst>
                                <p:childTnLst>
                                  <p:par>
                                    <p:cTn id="42" presetID="12" presetClass="entr" presetSubtype="8"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p:tgtEl>
                                              <p:spTgt spid="10"/>
                                            </p:tgtEl>
                                            <p:attrNameLst>
                                              <p:attrName>ppt_x</p:attrName>
                                            </p:attrNameLst>
                                          </p:cBhvr>
                                          <p:tavLst>
                                            <p:tav tm="0">
                                              <p:val>
                                                <p:strVal val="#ppt_x-#ppt_w*1.125000"/>
                                              </p:val>
                                            </p:tav>
                                            <p:tav tm="100000">
                                              <p:val>
                                                <p:strVal val="#ppt_x"/>
                                              </p:val>
                                            </p:tav>
                                          </p:tavLst>
                                        </p:anim>
                                        <p:animEffect transition="in" filter="wipe(right)">
                                          <p:cBhvr>
                                            <p:cTn id="45" dur="500"/>
                                            <p:tgtEl>
                                              <p:spTgt spid="10"/>
                                            </p:tgtEl>
                                          </p:cBhvr>
                                        </p:animEffect>
                                      </p:childTnLst>
                                    </p:cTn>
                                  </p:par>
                                </p:childTnLst>
                              </p:cTn>
                            </p:par>
                            <p:par>
                              <p:cTn id="46" fill="hold">
                                <p:stCondLst>
                                  <p:cond delay="2000"/>
                                </p:stCondLst>
                                <p:childTnLst>
                                  <p:par>
                                    <p:cTn id="47" presetID="12" presetClass="entr" presetSubtype="8"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p:tgtEl>
                                              <p:spTgt spid="11"/>
                                            </p:tgtEl>
                                            <p:attrNameLst>
                                              <p:attrName>ppt_x</p:attrName>
                                            </p:attrNameLst>
                                          </p:cBhvr>
                                          <p:tavLst>
                                            <p:tav tm="0">
                                              <p:val>
                                                <p:strVal val="#ppt_x-#ppt_w*1.125000"/>
                                              </p:val>
                                            </p:tav>
                                            <p:tav tm="100000">
                                              <p:val>
                                                <p:strVal val="#ppt_x"/>
                                              </p:val>
                                            </p:tav>
                                          </p:tavLst>
                                        </p:anim>
                                        <p:animEffect transition="in" filter="wipe(right)">
                                          <p:cBhvr>
                                            <p:cTn id="5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P spid="7" grpId="0"/>
          <p:bldP spid="8" grpId="0"/>
          <p:bldP spid="9" grpId="0"/>
          <p:bldP spid="10" grpId="0"/>
          <p:bldP spid="11"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a:cs typeface="+mn-ea"/>
              </a:rPr>
              <a:t>单击此处添加标题</a:t>
            </a:r>
            <a:endParaRPr lang="zh-CN" altLang="en-US" dirty="0">
              <a:ea typeface="+mn-ea"/>
              <a:cs typeface="+mn-ea"/>
            </a:endParaRPr>
          </a:p>
        </p:txBody>
      </p:sp>
      <p:graphicFrame>
        <p:nvGraphicFramePr>
          <p:cNvPr id="53" name="Chart 52"/>
          <p:cNvGraphicFramePr/>
          <p:nvPr/>
        </p:nvGraphicFramePr>
        <p:xfrm>
          <a:off x="1274884" y="2111472"/>
          <a:ext cx="4732736" cy="4328154"/>
        </p:xfrm>
        <a:graphic>
          <a:graphicData uri="http://schemas.openxmlformats.org/drawingml/2006/chart">
            <c:chart xmlns:c="http://schemas.openxmlformats.org/drawingml/2006/chart" xmlns:r="http://schemas.openxmlformats.org/officeDocument/2006/relationships" r:id="rId1"/>
          </a:graphicData>
        </a:graphic>
      </p:graphicFrame>
      <p:sp>
        <p:nvSpPr>
          <p:cNvPr id="60" name="Rounded Rectangle 59"/>
          <p:cNvSpPr/>
          <p:nvPr/>
        </p:nvSpPr>
        <p:spPr>
          <a:xfrm>
            <a:off x="6867272" y="3815676"/>
            <a:ext cx="3995181" cy="717929"/>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a:lnSpc>
                <a:spcPct val="130000"/>
              </a:lnSpc>
            </a:pPr>
            <a:r>
              <a:rPr lang="zh-CN" altLang="en-US" sz="1000">
                <a:solidFill>
                  <a:srgbClr val="7F7F7F"/>
                </a:solidFill>
                <a:latin typeface="+mn-ea"/>
                <a:cs typeface="+mn-ea"/>
              </a:rPr>
              <a:t>此处添加详细文本描述，建议与标题相关并符合整体语言风格，语言描述尽量简洁生动。尽量将每页幻灯片的字数控制在</a:t>
            </a:r>
            <a:r>
              <a:rPr lang="en-US" altLang="zh-CN" sz="1000">
                <a:solidFill>
                  <a:srgbClr val="7F7F7F"/>
                </a:solidFill>
                <a:latin typeface="+mn-ea"/>
                <a:cs typeface="+mn-ea"/>
              </a:rPr>
              <a:t>200</a:t>
            </a:r>
            <a:r>
              <a:rPr lang="zh-CN" altLang="en-US" sz="1000">
                <a:solidFill>
                  <a:srgbClr val="7F7F7F"/>
                </a:solidFill>
                <a:latin typeface="+mn-ea"/>
                <a:cs typeface="+mn-ea"/>
              </a:rPr>
              <a:t>字以内，据统计每页幻灯片的最好控制在</a:t>
            </a:r>
            <a:r>
              <a:rPr lang="en-US" altLang="zh-CN" sz="1000">
                <a:solidFill>
                  <a:srgbClr val="7F7F7F"/>
                </a:solidFill>
                <a:latin typeface="+mn-ea"/>
                <a:cs typeface="+mn-ea"/>
              </a:rPr>
              <a:t>5</a:t>
            </a:r>
            <a:r>
              <a:rPr lang="zh-CN" altLang="en-US" sz="1000">
                <a:solidFill>
                  <a:srgbClr val="7F7F7F"/>
                </a:solidFill>
                <a:latin typeface="+mn-ea"/>
                <a:cs typeface="+mn-ea"/>
              </a:rPr>
              <a:t>分钟之内。</a:t>
            </a:r>
            <a:endParaRPr lang="en-US" sz="1000" dirty="0">
              <a:solidFill>
                <a:srgbClr val="7F7F7F"/>
              </a:solidFill>
              <a:latin typeface="+mn-ea"/>
              <a:cs typeface="+mn-ea"/>
            </a:endParaRPr>
          </a:p>
        </p:txBody>
      </p:sp>
      <p:sp>
        <p:nvSpPr>
          <p:cNvPr id="61" name="Text Placeholder 32"/>
          <p:cNvSpPr txBox="1"/>
          <p:nvPr/>
        </p:nvSpPr>
        <p:spPr>
          <a:xfrm>
            <a:off x="6867272" y="2137004"/>
            <a:ext cx="3995180" cy="161589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zh-CN" altLang="en-US" sz="1000">
                <a:solidFill>
                  <a:srgbClr val="7F7F7F"/>
                </a:solidFill>
                <a:latin typeface="+mn-ea"/>
                <a:cs typeface="+mn-ea"/>
              </a:rPr>
              <a:t>此处添加详细文本描述，建议与标题相关并符合整体语言风格，语言描述尽量简洁生动。尽量将每页幻灯片的字数控制在</a:t>
            </a:r>
            <a:r>
              <a:rPr lang="en-US" altLang="zh-CN" sz="1000">
                <a:solidFill>
                  <a:srgbClr val="7F7F7F"/>
                </a:solidFill>
                <a:latin typeface="+mn-ea"/>
                <a:cs typeface="+mn-ea"/>
              </a:rPr>
              <a:t>200</a:t>
            </a:r>
            <a:r>
              <a:rPr lang="zh-CN" altLang="en-US" sz="1000">
                <a:solidFill>
                  <a:srgbClr val="7F7F7F"/>
                </a:solidFill>
                <a:latin typeface="+mn-ea"/>
                <a:cs typeface="+mn-ea"/>
              </a:rPr>
              <a:t>字以内，据统计每页幻灯片的最好控制在</a:t>
            </a:r>
            <a:r>
              <a:rPr lang="en-US" altLang="zh-CN" sz="1000">
                <a:solidFill>
                  <a:srgbClr val="7F7F7F"/>
                </a:solidFill>
                <a:latin typeface="+mn-ea"/>
                <a:cs typeface="+mn-ea"/>
              </a:rPr>
              <a:t>5</a:t>
            </a:r>
            <a:r>
              <a:rPr lang="zh-CN" altLang="en-US" sz="1000">
                <a:solidFill>
                  <a:srgbClr val="7F7F7F"/>
                </a:solidFill>
                <a:latin typeface="+mn-ea"/>
                <a:cs typeface="+mn-ea"/>
              </a:rPr>
              <a:t>分钟之内。此处添加详细文本描述，建议与标题相关并符合整体语言风格，语言描述尽量简洁生动。尽量将每页幻灯片的字数控制在</a:t>
            </a:r>
            <a:r>
              <a:rPr lang="en-US" altLang="zh-CN" sz="1000">
                <a:solidFill>
                  <a:srgbClr val="7F7F7F"/>
                </a:solidFill>
                <a:latin typeface="+mn-ea"/>
                <a:cs typeface="+mn-ea"/>
              </a:rPr>
              <a:t>200</a:t>
            </a:r>
            <a:r>
              <a:rPr lang="zh-CN" altLang="en-US" sz="1000">
                <a:solidFill>
                  <a:srgbClr val="7F7F7F"/>
                </a:solidFill>
                <a:latin typeface="+mn-ea"/>
                <a:cs typeface="+mn-ea"/>
              </a:rPr>
              <a:t>字以内，据统计每页幻灯片的最好控制在</a:t>
            </a:r>
            <a:r>
              <a:rPr lang="en-US" altLang="zh-CN" sz="1000">
                <a:solidFill>
                  <a:srgbClr val="7F7F7F"/>
                </a:solidFill>
                <a:latin typeface="+mn-ea"/>
                <a:cs typeface="+mn-ea"/>
              </a:rPr>
              <a:t>5</a:t>
            </a:r>
            <a:r>
              <a:rPr lang="zh-CN" altLang="en-US" sz="1000">
                <a:solidFill>
                  <a:srgbClr val="7F7F7F"/>
                </a:solidFill>
                <a:latin typeface="+mn-ea"/>
                <a:cs typeface="+mn-ea"/>
              </a:rPr>
              <a:t>分钟之内。</a:t>
            </a:r>
            <a:endParaRPr lang="zh-CN" altLang="en-US" sz="1000" dirty="0">
              <a:solidFill>
                <a:srgbClr val="7F7F7F"/>
              </a:solidFill>
              <a:latin typeface="+mn-ea"/>
              <a:cs typeface="+mn-ea"/>
            </a:endParaRPr>
          </a:p>
        </p:txBody>
      </p:sp>
      <p:sp>
        <p:nvSpPr>
          <p:cNvPr id="62" name="Text Placeholder 33"/>
          <p:cNvSpPr txBox="1"/>
          <p:nvPr/>
        </p:nvSpPr>
        <p:spPr>
          <a:xfrm>
            <a:off x="6853605" y="1830811"/>
            <a:ext cx="3927002" cy="30619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300">
                <a:solidFill>
                  <a:srgbClr val="7F7F7F"/>
                </a:solidFill>
                <a:latin typeface="+mn-ea"/>
                <a:cs typeface="+mn-ea"/>
              </a:rPr>
              <a:t>客户数据分析</a:t>
            </a:r>
            <a:endParaRPr lang="en-AU" sz="1300" dirty="0">
              <a:solidFill>
                <a:srgbClr val="7F7F7F"/>
              </a:solidFill>
              <a:latin typeface="+mn-ea"/>
              <a:cs typeface="+mn-ea"/>
            </a:endParaRPr>
          </a:p>
        </p:txBody>
      </p:sp>
      <p:sp>
        <p:nvSpPr>
          <p:cNvPr id="63" name="Oval 62"/>
          <p:cNvSpPr>
            <a:spLocks noChangeAspect="1"/>
          </p:cNvSpPr>
          <p:nvPr/>
        </p:nvSpPr>
        <p:spPr>
          <a:xfrm>
            <a:off x="6853607" y="4937748"/>
            <a:ext cx="548569" cy="548640"/>
          </a:xfrm>
          <a:prstGeom prst="ellipse">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latin typeface="+mn-ea"/>
              <a:cs typeface="+mn-ea"/>
            </a:endParaRPr>
          </a:p>
        </p:txBody>
      </p:sp>
      <p:sp>
        <p:nvSpPr>
          <p:cNvPr id="64" name="TextBox 63"/>
          <p:cNvSpPr txBox="1"/>
          <p:nvPr/>
        </p:nvSpPr>
        <p:spPr>
          <a:xfrm>
            <a:off x="7526754" y="4912333"/>
            <a:ext cx="1181580" cy="400110"/>
          </a:xfrm>
          <a:prstGeom prst="rect">
            <a:avLst/>
          </a:prstGeom>
          <a:noFill/>
        </p:spPr>
        <p:txBody>
          <a:bodyPr wrap="none" rtlCol="0">
            <a:spAutoFit/>
          </a:bodyPr>
          <a:lstStyle/>
          <a:p>
            <a:r>
              <a:rPr lang="en-US" altLang="zh-CN" sz="2000">
                <a:solidFill>
                  <a:schemeClr val="accent6"/>
                </a:solidFill>
                <a:latin typeface="+mn-ea"/>
                <a:cs typeface="+mn-ea"/>
              </a:rPr>
              <a:t>1.908 </a:t>
            </a:r>
            <a:r>
              <a:rPr lang="zh-CN" altLang="en-US" sz="2000">
                <a:solidFill>
                  <a:schemeClr val="accent6"/>
                </a:solidFill>
                <a:latin typeface="+mn-ea"/>
                <a:cs typeface="+mn-ea"/>
              </a:rPr>
              <a:t>万</a:t>
            </a:r>
            <a:endParaRPr lang="en-US" sz="2000" dirty="0">
              <a:solidFill>
                <a:schemeClr val="accent6"/>
              </a:solidFill>
              <a:latin typeface="+mn-ea"/>
              <a:cs typeface="+mn-ea"/>
            </a:endParaRPr>
          </a:p>
        </p:txBody>
      </p:sp>
      <p:sp>
        <p:nvSpPr>
          <p:cNvPr id="65" name="Oval 64"/>
          <p:cNvSpPr>
            <a:spLocks noChangeAspect="1"/>
          </p:cNvSpPr>
          <p:nvPr/>
        </p:nvSpPr>
        <p:spPr>
          <a:xfrm>
            <a:off x="9088123" y="4960515"/>
            <a:ext cx="548569" cy="548640"/>
          </a:xfrm>
          <a:prstGeom prst="ellipse">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latin typeface="+mn-ea"/>
              <a:cs typeface="+mn-ea"/>
            </a:endParaRPr>
          </a:p>
        </p:txBody>
      </p:sp>
      <p:sp>
        <p:nvSpPr>
          <p:cNvPr id="66" name="TextBox 65"/>
          <p:cNvSpPr txBox="1"/>
          <p:nvPr/>
        </p:nvSpPr>
        <p:spPr>
          <a:xfrm>
            <a:off x="9761270" y="4935100"/>
            <a:ext cx="1181580" cy="400110"/>
          </a:xfrm>
          <a:prstGeom prst="rect">
            <a:avLst/>
          </a:prstGeom>
          <a:noFill/>
        </p:spPr>
        <p:txBody>
          <a:bodyPr wrap="none" rtlCol="0">
            <a:spAutoFit/>
          </a:bodyPr>
          <a:lstStyle/>
          <a:p>
            <a:r>
              <a:rPr lang="en-US" altLang="zh-CN" sz="2000">
                <a:solidFill>
                  <a:schemeClr val="accent6"/>
                </a:solidFill>
                <a:latin typeface="+mn-ea"/>
                <a:cs typeface="+mn-ea"/>
              </a:rPr>
              <a:t>2.074 </a:t>
            </a:r>
            <a:r>
              <a:rPr lang="zh-CN" altLang="en-US" sz="2000">
                <a:solidFill>
                  <a:schemeClr val="accent6"/>
                </a:solidFill>
                <a:latin typeface="+mn-ea"/>
                <a:cs typeface="+mn-ea"/>
              </a:rPr>
              <a:t>万</a:t>
            </a:r>
            <a:endParaRPr lang="en-US" sz="2000" dirty="0">
              <a:solidFill>
                <a:schemeClr val="accent6"/>
              </a:solidFill>
              <a:latin typeface="+mn-ea"/>
              <a:cs typeface="+mn-ea"/>
            </a:endParaRPr>
          </a:p>
        </p:txBody>
      </p:sp>
      <p:sp>
        <p:nvSpPr>
          <p:cNvPr id="67" name="Rectangle 66"/>
          <p:cNvSpPr/>
          <p:nvPr/>
        </p:nvSpPr>
        <p:spPr>
          <a:xfrm>
            <a:off x="7628415" y="5294487"/>
            <a:ext cx="512894" cy="153888"/>
          </a:xfrm>
          <a:prstGeom prst="rect">
            <a:avLst/>
          </a:prstGeom>
        </p:spPr>
        <p:txBody>
          <a:bodyPr wrap="none" lIns="0" tIns="0" rIns="0" bIns="0">
            <a:spAutoFit/>
          </a:bodyPr>
          <a:lstStyle/>
          <a:p>
            <a:r>
              <a:rPr lang="zh-CN" altLang="en-US" sz="1000">
                <a:solidFill>
                  <a:srgbClr val="7F7F7F"/>
                </a:solidFill>
                <a:latin typeface="+mn-ea"/>
                <a:cs typeface="+mn-ea"/>
              </a:rPr>
              <a:t>男性用户</a:t>
            </a:r>
            <a:endParaRPr lang="en-US" sz="1000" dirty="0">
              <a:solidFill>
                <a:srgbClr val="7F7F7F"/>
              </a:solidFill>
              <a:latin typeface="+mn-ea"/>
              <a:cs typeface="+mn-ea"/>
            </a:endParaRPr>
          </a:p>
        </p:txBody>
      </p:sp>
      <p:sp>
        <p:nvSpPr>
          <p:cNvPr id="68" name="Rectangle 67"/>
          <p:cNvSpPr/>
          <p:nvPr/>
        </p:nvSpPr>
        <p:spPr>
          <a:xfrm>
            <a:off x="9862931" y="5306634"/>
            <a:ext cx="512894" cy="153888"/>
          </a:xfrm>
          <a:prstGeom prst="rect">
            <a:avLst/>
          </a:prstGeom>
        </p:spPr>
        <p:txBody>
          <a:bodyPr wrap="none" lIns="0" tIns="0" rIns="0" bIns="0">
            <a:spAutoFit/>
          </a:bodyPr>
          <a:lstStyle/>
          <a:p>
            <a:r>
              <a:rPr lang="zh-CN" altLang="en-US" sz="1000">
                <a:solidFill>
                  <a:srgbClr val="7F7F7F"/>
                </a:solidFill>
                <a:latin typeface="+mn-ea"/>
                <a:cs typeface="+mn-ea"/>
              </a:rPr>
              <a:t>女性用户</a:t>
            </a:r>
            <a:endParaRPr lang="en-US" sz="1000" dirty="0">
              <a:solidFill>
                <a:srgbClr val="7F7F7F"/>
              </a:solidFill>
              <a:latin typeface="+mn-ea"/>
              <a:cs typeface="+mn-ea"/>
            </a:endParaRPr>
          </a:p>
        </p:txBody>
      </p:sp>
      <p:grpSp>
        <p:nvGrpSpPr>
          <p:cNvPr id="69" name="Group 68"/>
          <p:cNvGrpSpPr>
            <a:grpSpLocks noChangeAspect="1"/>
          </p:cNvGrpSpPr>
          <p:nvPr/>
        </p:nvGrpSpPr>
        <p:grpSpPr>
          <a:xfrm>
            <a:off x="5282890" y="1557715"/>
            <a:ext cx="694350" cy="694438"/>
            <a:chOff x="5737686" y="1481235"/>
            <a:chExt cx="375488" cy="375488"/>
          </a:xfrm>
          <a:solidFill>
            <a:srgbClr val="118CE7"/>
          </a:solidFill>
        </p:grpSpPr>
        <p:sp>
          <p:nvSpPr>
            <p:cNvPr id="70" name="Teardrop 69"/>
            <p:cNvSpPr/>
            <p:nvPr/>
          </p:nvSpPr>
          <p:spPr>
            <a:xfrm rot="8100000">
              <a:off x="5737686" y="1481235"/>
              <a:ext cx="375488" cy="375488"/>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mn-ea"/>
                <a:cs typeface="+mn-ea"/>
              </a:endParaRPr>
            </a:p>
          </p:txBody>
        </p:sp>
        <p:sp>
          <p:nvSpPr>
            <p:cNvPr id="71" name="TextBox 70"/>
            <p:cNvSpPr txBox="1"/>
            <p:nvPr/>
          </p:nvSpPr>
          <p:spPr>
            <a:xfrm>
              <a:off x="5868661" y="1509665"/>
              <a:ext cx="113545" cy="282909"/>
            </a:xfrm>
            <a:prstGeom prst="rect">
              <a:avLst/>
            </a:prstGeom>
            <a:noFill/>
          </p:spPr>
          <p:txBody>
            <a:bodyPr wrap="none" lIns="0" tIns="91440" rIns="0" bIns="0" rtlCol="0">
              <a:spAutoFit/>
            </a:bodyPr>
            <a:lstStyle/>
            <a:p>
              <a:pPr algn="ctr"/>
              <a:r>
                <a:rPr lang="en-AU" sz="2800">
                  <a:solidFill>
                    <a:schemeClr val="bg1"/>
                  </a:solidFill>
                  <a:latin typeface="+mn-ea"/>
                  <a:cs typeface="+mn-ea"/>
                </a:rPr>
                <a:t>2</a:t>
              </a:r>
              <a:endParaRPr lang="en-US" sz="2800" dirty="0">
                <a:solidFill>
                  <a:schemeClr val="bg1"/>
                </a:solidFill>
                <a:latin typeface="+mn-ea"/>
                <a:cs typeface="+mn-ea"/>
              </a:endParaRPr>
            </a:p>
          </p:txBody>
        </p:sp>
      </p:grpSp>
      <p:grpSp>
        <p:nvGrpSpPr>
          <p:cNvPr id="72" name="Group 71"/>
          <p:cNvGrpSpPr>
            <a:grpSpLocks noChangeAspect="1"/>
          </p:cNvGrpSpPr>
          <p:nvPr/>
        </p:nvGrpSpPr>
        <p:grpSpPr>
          <a:xfrm>
            <a:off x="1599513" y="3815674"/>
            <a:ext cx="694350" cy="694438"/>
            <a:chOff x="5737686" y="1481235"/>
            <a:chExt cx="375488" cy="375488"/>
          </a:xfrm>
          <a:solidFill>
            <a:schemeClr val="tx1">
              <a:lumMod val="85000"/>
              <a:lumOff val="15000"/>
            </a:schemeClr>
          </a:solidFill>
        </p:grpSpPr>
        <p:sp>
          <p:nvSpPr>
            <p:cNvPr id="73" name="Teardrop 72"/>
            <p:cNvSpPr/>
            <p:nvPr/>
          </p:nvSpPr>
          <p:spPr>
            <a:xfrm rot="8100000">
              <a:off x="5737686" y="1481235"/>
              <a:ext cx="375488" cy="375488"/>
            </a:xfrm>
            <a:prstGeom prst="teardrop">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mn-ea"/>
                <a:cs typeface="+mn-ea"/>
              </a:endParaRPr>
            </a:p>
          </p:txBody>
        </p:sp>
        <p:sp>
          <p:nvSpPr>
            <p:cNvPr id="74" name="TextBox 73"/>
            <p:cNvSpPr txBox="1"/>
            <p:nvPr/>
          </p:nvSpPr>
          <p:spPr>
            <a:xfrm>
              <a:off x="5876458" y="1534892"/>
              <a:ext cx="97944" cy="249626"/>
            </a:xfrm>
            <a:prstGeom prst="rect">
              <a:avLst/>
            </a:prstGeom>
            <a:noFill/>
          </p:spPr>
          <p:txBody>
            <a:bodyPr wrap="none" lIns="0" tIns="91440" rIns="0" bIns="0" rtlCol="0">
              <a:spAutoFit/>
            </a:bodyPr>
            <a:lstStyle/>
            <a:p>
              <a:pPr algn="ctr"/>
              <a:r>
                <a:rPr lang="en-AU" sz="2400">
                  <a:solidFill>
                    <a:srgbClr val="FFFFFF"/>
                  </a:solidFill>
                  <a:latin typeface="+mn-ea"/>
                  <a:cs typeface="+mn-ea"/>
                </a:rPr>
                <a:t>1</a:t>
              </a:r>
              <a:endParaRPr lang="en-AU" sz="2400" dirty="0">
                <a:solidFill>
                  <a:srgbClr val="FFFFFF"/>
                </a:solidFill>
                <a:latin typeface="+mn-ea"/>
                <a:cs typeface="+mn-ea"/>
              </a:endParaRPr>
            </a:p>
          </p:txBody>
        </p:sp>
      </p:grpSp>
      <p:grpSp>
        <p:nvGrpSpPr>
          <p:cNvPr id="22" name="组合 21"/>
          <p:cNvGrpSpPr/>
          <p:nvPr/>
        </p:nvGrpSpPr>
        <p:grpSpPr>
          <a:xfrm>
            <a:off x="7046623" y="5020434"/>
            <a:ext cx="162534" cy="383271"/>
            <a:chOff x="10488011" y="3227671"/>
            <a:chExt cx="162555" cy="383271"/>
          </a:xfrm>
          <a:solidFill>
            <a:schemeClr val="bg1"/>
          </a:solidFill>
        </p:grpSpPr>
        <p:sp>
          <p:nvSpPr>
            <p:cNvPr id="23" name="Freeform 290"/>
            <p:cNvSpPr/>
            <p:nvPr/>
          </p:nvSpPr>
          <p:spPr bwMode="auto">
            <a:xfrm>
              <a:off x="10488011" y="3311186"/>
              <a:ext cx="162555" cy="299756"/>
            </a:xfrm>
            <a:custGeom>
              <a:avLst/>
              <a:gdLst>
                <a:gd name="T0" fmla="*/ 65 w 75"/>
                <a:gd name="T1" fmla="*/ 0 h 139"/>
                <a:gd name="T2" fmla="*/ 9 w 75"/>
                <a:gd name="T3" fmla="*/ 0 h 139"/>
                <a:gd name="T4" fmla="*/ 0 w 75"/>
                <a:gd name="T5" fmla="*/ 10 h 139"/>
                <a:gd name="T6" fmla="*/ 2 w 75"/>
                <a:gd name="T7" fmla="*/ 71 h 139"/>
                <a:gd name="T8" fmla="*/ 10 w 75"/>
                <a:gd name="T9" fmla="*/ 83 h 139"/>
                <a:gd name="T10" fmla="*/ 12 w 75"/>
                <a:gd name="T11" fmla="*/ 127 h 139"/>
                <a:gd name="T12" fmla="*/ 18 w 75"/>
                <a:gd name="T13" fmla="*/ 136 h 139"/>
                <a:gd name="T14" fmla="*/ 31 w 75"/>
                <a:gd name="T15" fmla="*/ 139 h 139"/>
                <a:gd name="T16" fmla="*/ 31 w 75"/>
                <a:gd name="T17" fmla="*/ 102 h 139"/>
                <a:gd name="T18" fmla="*/ 33 w 75"/>
                <a:gd name="T19" fmla="*/ 93 h 139"/>
                <a:gd name="T20" fmla="*/ 42 w 75"/>
                <a:gd name="T21" fmla="*/ 93 h 139"/>
                <a:gd name="T22" fmla="*/ 43 w 75"/>
                <a:gd name="T23" fmla="*/ 102 h 139"/>
                <a:gd name="T24" fmla="*/ 44 w 75"/>
                <a:gd name="T25" fmla="*/ 139 h 139"/>
                <a:gd name="T26" fmla="*/ 56 w 75"/>
                <a:gd name="T27" fmla="*/ 136 h 139"/>
                <a:gd name="T28" fmla="*/ 63 w 75"/>
                <a:gd name="T29" fmla="*/ 127 h 139"/>
                <a:gd name="T30" fmla="*/ 64 w 75"/>
                <a:gd name="T31" fmla="*/ 83 h 139"/>
                <a:gd name="T32" fmla="*/ 73 w 75"/>
                <a:gd name="T33" fmla="*/ 71 h 139"/>
                <a:gd name="T34" fmla="*/ 75 w 75"/>
                <a:gd name="T35" fmla="*/ 10 h 139"/>
                <a:gd name="T36" fmla="*/ 65 w 75"/>
                <a:gd name="T37"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5" h="139">
                  <a:moveTo>
                    <a:pt x="65" y="0"/>
                  </a:moveTo>
                  <a:cubicBezTo>
                    <a:pt x="47" y="0"/>
                    <a:pt x="28" y="0"/>
                    <a:pt x="9" y="0"/>
                  </a:cubicBezTo>
                  <a:cubicBezTo>
                    <a:pt x="4" y="0"/>
                    <a:pt x="0" y="5"/>
                    <a:pt x="0" y="10"/>
                  </a:cubicBezTo>
                  <a:cubicBezTo>
                    <a:pt x="0" y="30"/>
                    <a:pt x="1" y="51"/>
                    <a:pt x="2" y="71"/>
                  </a:cubicBezTo>
                  <a:cubicBezTo>
                    <a:pt x="2" y="76"/>
                    <a:pt x="6" y="82"/>
                    <a:pt x="10" y="83"/>
                  </a:cubicBezTo>
                  <a:cubicBezTo>
                    <a:pt x="11" y="98"/>
                    <a:pt x="11" y="112"/>
                    <a:pt x="12" y="127"/>
                  </a:cubicBezTo>
                  <a:cubicBezTo>
                    <a:pt x="12" y="131"/>
                    <a:pt x="15" y="135"/>
                    <a:pt x="18" y="136"/>
                  </a:cubicBezTo>
                  <a:cubicBezTo>
                    <a:pt x="23" y="137"/>
                    <a:pt x="27" y="138"/>
                    <a:pt x="31" y="139"/>
                  </a:cubicBezTo>
                  <a:cubicBezTo>
                    <a:pt x="31" y="126"/>
                    <a:pt x="31" y="114"/>
                    <a:pt x="31" y="102"/>
                  </a:cubicBezTo>
                  <a:cubicBezTo>
                    <a:pt x="31" y="98"/>
                    <a:pt x="32" y="94"/>
                    <a:pt x="33" y="93"/>
                  </a:cubicBezTo>
                  <a:cubicBezTo>
                    <a:pt x="36" y="89"/>
                    <a:pt x="39" y="89"/>
                    <a:pt x="42" y="93"/>
                  </a:cubicBezTo>
                  <a:cubicBezTo>
                    <a:pt x="43" y="94"/>
                    <a:pt x="43" y="98"/>
                    <a:pt x="43" y="102"/>
                  </a:cubicBezTo>
                  <a:cubicBezTo>
                    <a:pt x="43" y="114"/>
                    <a:pt x="43" y="126"/>
                    <a:pt x="44" y="139"/>
                  </a:cubicBezTo>
                  <a:cubicBezTo>
                    <a:pt x="48" y="138"/>
                    <a:pt x="52" y="137"/>
                    <a:pt x="56" y="136"/>
                  </a:cubicBezTo>
                  <a:cubicBezTo>
                    <a:pt x="60" y="135"/>
                    <a:pt x="63" y="131"/>
                    <a:pt x="63" y="127"/>
                  </a:cubicBezTo>
                  <a:cubicBezTo>
                    <a:pt x="63" y="112"/>
                    <a:pt x="64" y="98"/>
                    <a:pt x="64" y="83"/>
                  </a:cubicBezTo>
                  <a:cubicBezTo>
                    <a:pt x="69" y="82"/>
                    <a:pt x="72" y="76"/>
                    <a:pt x="73" y="71"/>
                  </a:cubicBezTo>
                  <a:cubicBezTo>
                    <a:pt x="73" y="51"/>
                    <a:pt x="74" y="30"/>
                    <a:pt x="75" y="10"/>
                  </a:cubicBezTo>
                  <a:cubicBezTo>
                    <a:pt x="75" y="5"/>
                    <a:pt x="71" y="0"/>
                    <a:pt x="6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24" name="Oval 291"/>
            <p:cNvSpPr>
              <a:spLocks noChangeArrowheads="1"/>
            </p:cNvSpPr>
            <p:nvPr/>
          </p:nvSpPr>
          <p:spPr bwMode="auto">
            <a:xfrm>
              <a:off x="10531259" y="3227671"/>
              <a:ext cx="74566" cy="7605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grpSp>
        <p:nvGrpSpPr>
          <p:cNvPr id="25" name="组合 24"/>
          <p:cNvGrpSpPr/>
          <p:nvPr/>
        </p:nvGrpSpPr>
        <p:grpSpPr>
          <a:xfrm>
            <a:off x="9260620" y="5058734"/>
            <a:ext cx="222179" cy="372830"/>
            <a:chOff x="9749806" y="3232145"/>
            <a:chExt cx="222208" cy="372830"/>
          </a:xfrm>
          <a:solidFill>
            <a:schemeClr val="bg1"/>
          </a:solidFill>
        </p:grpSpPr>
        <p:sp>
          <p:nvSpPr>
            <p:cNvPr id="26" name="Freeform 292"/>
            <p:cNvSpPr/>
            <p:nvPr/>
          </p:nvSpPr>
          <p:spPr bwMode="auto">
            <a:xfrm>
              <a:off x="9749806" y="3312676"/>
              <a:ext cx="222208" cy="292299"/>
            </a:xfrm>
            <a:custGeom>
              <a:avLst/>
              <a:gdLst>
                <a:gd name="T0" fmla="*/ 100 w 103"/>
                <a:gd name="T1" fmla="*/ 46 h 135"/>
                <a:gd name="T2" fmla="*/ 73 w 103"/>
                <a:gd name="T3" fmla="*/ 10 h 135"/>
                <a:gd name="T4" fmla="*/ 68 w 103"/>
                <a:gd name="T5" fmla="*/ 5 h 135"/>
                <a:gd name="T6" fmla="*/ 66 w 103"/>
                <a:gd name="T7" fmla="*/ 3 h 135"/>
                <a:gd name="T8" fmla="*/ 37 w 103"/>
                <a:gd name="T9" fmla="*/ 3 h 135"/>
                <a:gd name="T10" fmla="*/ 36 w 103"/>
                <a:gd name="T11" fmla="*/ 4 h 135"/>
                <a:gd name="T12" fmla="*/ 30 w 103"/>
                <a:gd name="T13" fmla="*/ 10 h 135"/>
                <a:gd name="T14" fmla="*/ 3 w 103"/>
                <a:gd name="T15" fmla="*/ 46 h 135"/>
                <a:gd name="T16" fmla="*/ 0 w 103"/>
                <a:gd name="T17" fmla="*/ 52 h 135"/>
                <a:gd name="T18" fmla="*/ 8 w 103"/>
                <a:gd name="T19" fmla="*/ 58 h 135"/>
                <a:gd name="T20" fmla="*/ 13 w 103"/>
                <a:gd name="T21" fmla="*/ 53 h 135"/>
                <a:gd name="T22" fmla="*/ 23 w 103"/>
                <a:gd name="T23" fmla="*/ 40 h 135"/>
                <a:gd name="T24" fmla="*/ 13 w 103"/>
                <a:gd name="T25" fmla="*/ 75 h 135"/>
                <a:gd name="T26" fmla="*/ 21 w 103"/>
                <a:gd name="T27" fmla="*/ 86 h 135"/>
                <a:gd name="T28" fmla="*/ 25 w 103"/>
                <a:gd name="T29" fmla="*/ 86 h 135"/>
                <a:gd name="T30" fmla="*/ 26 w 103"/>
                <a:gd name="T31" fmla="*/ 125 h 135"/>
                <a:gd name="T32" fmla="*/ 33 w 103"/>
                <a:gd name="T33" fmla="*/ 134 h 135"/>
                <a:gd name="T34" fmla="*/ 37 w 103"/>
                <a:gd name="T35" fmla="*/ 135 h 135"/>
                <a:gd name="T36" fmla="*/ 43 w 103"/>
                <a:gd name="T37" fmla="*/ 100 h 135"/>
                <a:gd name="T38" fmla="*/ 46 w 103"/>
                <a:gd name="T39" fmla="*/ 91 h 135"/>
                <a:gd name="T40" fmla="*/ 57 w 103"/>
                <a:gd name="T41" fmla="*/ 91 h 135"/>
                <a:gd name="T42" fmla="*/ 60 w 103"/>
                <a:gd name="T43" fmla="*/ 100 h 135"/>
                <a:gd name="T44" fmla="*/ 66 w 103"/>
                <a:gd name="T45" fmla="*/ 135 h 135"/>
                <a:gd name="T46" fmla="*/ 71 w 103"/>
                <a:gd name="T47" fmla="*/ 134 h 135"/>
                <a:gd name="T48" fmla="*/ 77 w 103"/>
                <a:gd name="T49" fmla="*/ 125 h 135"/>
                <a:gd name="T50" fmla="*/ 79 w 103"/>
                <a:gd name="T51" fmla="*/ 86 h 135"/>
                <a:gd name="T52" fmla="*/ 82 w 103"/>
                <a:gd name="T53" fmla="*/ 86 h 135"/>
                <a:gd name="T54" fmla="*/ 90 w 103"/>
                <a:gd name="T55" fmla="*/ 75 h 135"/>
                <a:gd name="T56" fmla="*/ 81 w 103"/>
                <a:gd name="T57" fmla="*/ 41 h 135"/>
                <a:gd name="T58" fmla="*/ 90 w 103"/>
                <a:gd name="T59" fmla="*/ 53 h 135"/>
                <a:gd name="T60" fmla="*/ 95 w 103"/>
                <a:gd name="T61" fmla="*/ 58 h 135"/>
                <a:gd name="T62" fmla="*/ 103 w 103"/>
                <a:gd name="T63" fmla="*/ 52 h 135"/>
                <a:gd name="T64" fmla="*/ 100 w 103"/>
                <a:gd name="T65" fmla="*/ 4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3" h="135">
                  <a:moveTo>
                    <a:pt x="100" y="46"/>
                  </a:moveTo>
                  <a:cubicBezTo>
                    <a:pt x="91" y="34"/>
                    <a:pt x="82" y="22"/>
                    <a:pt x="73" y="10"/>
                  </a:cubicBezTo>
                  <a:cubicBezTo>
                    <a:pt x="71" y="8"/>
                    <a:pt x="69" y="6"/>
                    <a:pt x="68" y="5"/>
                  </a:cubicBezTo>
                  <a:cubicBezTo>
                    <a:pt x="67" y="4"/>
                    <a:pt x="66" y="4"/>
                    <a:pt x="66" y="3"/>
                  </a:cubicBezTo>
                  <a:cubicBezTo>
                    <a:pt x="56" y="0"/>
                    <a:pt x="48" y="0"/>
                    <a:pt x="37" y="3"/>
                  </a:cubicBezTo>
                  <a:cubicBezTo>
                    <a:pt x="37" y="4"/>
                    <a:pt x="37" y="4"/>
                    <a:pt x="36" y="4"/>
                  </a:cubicBezTo>
                  <a:cubicBezTo>
                    <a:pt x="35" y="5"/>
                    <a:pt x="32" y="8"/>
                    <a:pt x="30" y="10"/>
                  </a:cubicBezTo>
                  <a:cubicBezTo>
                    <a:pt x="21" y="22"/>
                    <a:pt x="12" y="34"/>
                    <a:pt x="3" y="46"/>
                  </a:cubicBezTo>
                  <a:cubicBezTo>
                    <a:pt x="1" y="49"/>
                    <a:pt x="0" y="51"/>
                    <a:pt x="0" y="52"/>
                  </a:cubicBezTo>
                  <a:cubicBezTo>
                    <a:pt x="3" y="54"/>
                    <a:pt x="5" y="56"/>
                    <a:pt x="8" y="58"/>
                  </a:cubicBezTo>
                  <a:cubicBezTo>
                    <a:pt x="9" y="58"/>
                    <a:pt x="11" y="56"/>
                    <a:pt x="13" y="53"/>
                  </a:cubicBezTo>
                  <a:cubicBezTo>
                    <a:pt x="17" y="49"/>
                    <a:pt x="20" y="44"/>
                    <a:pt x="23" y="40"/>
                  </a:cubicBezTo>
                  <a:cubicBezTo>
                    <a:pt x="20" y="52"/>
                    <a:pt x="17" y="63"/>
                    <a:pt x="13" y="75"/>
                  </a:cubicBezTo>
                  <a:cubicBezTo>
                    <a:pt x="12" y="79"/>
                    <a:pt x="15" y="85"/>
                    <a:pt x="21" y="86"/>
                  </a:cubicBezTo>
                  <a:cubicBezTo>
                    <a:pt x="22" y="86"/>
                    <a:pt x="24" y="86"/>
                    <a:pt x="25" y="86"/>
                  </a:cubicBezTo>
                  <a:cubicBezTo>
                    <a:pt x="25" y="99"/>
                    <a:pt x="26" y="112"/>
                    <a:pt x="26" y="125"/>
                  </a:cubicBezTo>
                  <a:cubicBezTo>
                    <a:pt x="26" y="129"/>
                    <a:pt x="29" y="133"/>
                    <a:pt x="33" y="134"/>
                  </a:cubicBezTo>
                  <a:cubicBezTo>
                    <a:pt x="34" y="134"/>
                    <a:pt x="36" y="135"/>
                    <a:pt x="37" y="135"/>
                  </a:cubicBezTo>
                  <a:cubicBezTo>
                    <a:pt x="39" y="123"/>
                    <a:pt x="41" y="112"/>
                    <a:pt x="43" y="100"/>
                  </a:cubicBezTo>
                  <a:cubicBezTo>
                    <a:pt x="44" y="96"/>
                    <a:pt x="45" y="92"/>
                    <a:pt x="46" y="91"/>
                  </a:cubicBezTo>
                  <a:cubicBezTo>
                    <a:pt x="50" y="88"/>
                    <a:pt x="53" y="88"/>
                    <a:pt x="57" y="91"/>
                  </a:cubicBezTo>
                  <a:cubicBezTo>
                    <a:pt x="58" y="92"/>
                    <a:pt x="60" y="96"/>
                    <a:pt x="60" y="100"/>
                  </a:cubicBezTo>
                  <a:cubicBezTo>
                    <a:pt x="62" y="112"/>
                    <a:pt x="64" y="123"/>
                    <a:pt x="66" y="135"/>
                  </a:cubicBezTo>
                  <a:cubicBezTo>
                    <a:pt x="68" y="135"/>
                    <a:pt x="69" y="134"/>
                    <a:pt x="71" y="134"/>
                  </a:cubicBezTo>
                  <a:cubicBezTo>
                    <a:pt x="74" y="133"/>
                    <a:pt x="77" y="129"/>
                    <a:pt x="77" y="125"/>
                  </a:cubicBezTo>
                  <a:cubicBezTo>
                    <a:pt x="78" y="112"/>
                    <a:pt x="78" y="99"/>
                    <a:pt x="79" y="86"/>
                  </a:cubicBezTo>
                  <a:cubicBezTo>
                    <a:pt x="80" y="86"/>
                    <a:pt x="81" y="86"/>
                    <a:pt x="82" y="86"/>
                  </a:cubicBezTo>
                  <a:cubicBezTo>
                    <a:pt x="88" y="85"/>
                    <a:pt x="92" y="79"/>
                    <a:pt x="90" y="75"/>
                  </a:cubicBezTo>
                  <a:cubicBezTo>
                    <a:pt x="87" y="63"/>
                    <a:pt x="84" y="52"/>
                    <a:pt x="81" y="41"/>
                  </a:cubicBezTo>
                  <a:cubicBezTo>
                    <a:pt x="84" y="45"/>
                    <a:pt x="87" y="49"/>
                    <a:pt x="90" y="53"/>
                  </a:cubicBezTo>
                  <a:cubicBezTo>
                    <a:pt x="92" y="56"/>
                    <a:pt x="94" y="58"/>
                    <a:pt x="95" y="58"/>
                  </a:cubicBezTo>
                  <a:cubicBezTo>
                    <a:pt x="98" y="56"/>
                    <a:pt x="100" y="54"/>
                    <a:pt x="103" y="52"/>
                  </a:cubicBezTo>
                  <a:cubicBezTo>
                    <a:pt x="103" y="51"/>
                    <a:pt x="102" y="49"/>
                    <a:pt x="100"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27" name="Oval 293"/>
            <p:cNvSpPr>
              <a:spLocks noChangeArrowheads="1"/>
            </p:cNvSpPr>
            <p:nvPr/>
          </p:nvSpPr>
          <p:spPr bwMode="auto">
            <a:xfrm>
              <a:off x="9822881" y="3232145"/>
              <a:ext cx="76058" cy="7605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3">
                                            <p:graphicEl>
                                              <a:chart seriesIdx="-3" categoryIdx="-3" bldStep="gridLegend"/>
                                            </p:graphicEl>
                                          </p:spTgt>
                                        </p:tgtEl>
                                        <p:attrNameLst>
                                          <p:attrName>style.visibility</p:attrName>
                                        </p:attrNameLst>
                                      </p:cBhvr>
                                      <p:to>
                                        <p:strVal val="visible"/>
                                      </p:to>
                                    </p:set>
                                    <p:animEffect transition="in" filter="wipe(down)">
                                      <p:cBhvr>
                                        <p:cTn id="7" dur="500"/>
                                        <p:tgtEl>
                                          <p:spTgt spid="53">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3">
                                            <p:graphicEl>
                                              <a:chart seriesIdx="0" categoryIdx="-4" bldStep="series"/>
                                            </p:graphicEl>
                                          </p:spTgt>
                                        </p:tgtEl>
                                        <p:attrNameLst>
                                          <p:attrName>style.visibility</p:attrName>
                                        </p:attrNameLst>
                                      </p:cBhvr>
                                      <p:to>
                                        <p:strVal val="visible"/>
                                      </p:to>
                                    </p:set>
                                    <p:animEffect transition="in" filter="wipe(down)">
                                      <p:cBhvr>
                                        <p:cTn id="12" dur="500"/>
                                        <p:tgtEl>
                                          <p:spTgt spid="53">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500"/>
                                        <p:tgtEl>
                                          <p:spTgt spid="7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fade">
                                      <p:cBhvr>
                                        <p:cTn id="22" dur="500"/>
                                        <p:tgtEl>
                                          <p:spTgt spid="6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wipe(left)">
                                      <p:cBhvr>
                                        <p:cTn id="27" dur="500"/>
                                        <p:tgtEl>
                                          <p:spTgt spid="62"/>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wipe(left)">
                                      <p:cBhvr>
                                        <p:cTn id="30" dur="500"/>
                                        <p:tgtEl>
                                          <p:spTgt spid="6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500"/>
                                        <p:tgtEl>
                                          <p:spTgt spid="60"/>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63"/>
                                        </p:tgtEl>
                                        <p:attrNameLst>
                                          <p:attrName>style.visibility</p:attrName>
                                        </p:attrNameLst>
                                      </p:cBhvr>
                                      <p:to>
                                        <p:strVal val="visible"/>
                                      </p:to>
                                    </p:set>
                                    <p:animEffect transition="in" filter="randombar(horizontal)">
                                      <p:cBhvr>
                                        <p:cTn id="40" dur="500"/>
                                        <p:tgtEl>
                                          <p:spTgt spid="63"/>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randombar(horizontal)">
                                      <p:cBhvr>
                                        <p:cTn id="43" dur="500"/>
                                        <p:tgtEl>
                                          <p:spTgt spid="64"/>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67"/>
                                        </p:tgtEl>
                                        <p:attrNameLst>
                                          <p:attrName>style.visibility</p:attrName>
                                        </p:attrNameLst>
                                      </p:cBhvr>
                                      <p:to>
                                        <p:strVal val="visible"/>
                                      </p:to>
                                    </p:set>
                                    <p:animEffect transition="in" filter="randombar(horizontal)">
                                      <p:cBhvr>
                                        <p:cTn id="46" dur="500"/>
                                        <p:tgtEl>
                                          <p:spTgt spid="67"/>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animEffect transition="in" filter="randombar(horizontal)">
                                      <p:cBhvr>
                                        <p:cTn id="51" dur="500"/>
                                        <p:tgtEl>
                                          <p:spTgt spid="65"/>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66"/>
                                        </p:tgtEl>
                                        <p:attrNameLst>
                                          <p:attrName>style.visibility</p:attrName>
                                        </p:attrNameLst>
                                      </p:cBhvr>
                                      <p:to>
                                        <p:strVal val="visible"/>
                                      </p:to>
                                    </p:set>
                                    <p:animEffect transition="in" filter="randombar(horizontal)">
                                      <p:cBhvr>
                                        <p:cTn id="54" dur="500"/>
                                        <p:tgtEl>
                                          <p:spTgt spid="66"/>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68"/>
                                        </p:tgtEl>
                                        <p:attrNameLst>
                                          <p:attrName>style.visibility</p:attrName>
                                        </p:attrNameLst>
                                      </p:cBhvr>
                                      <p:to>
                                        <p:strVal val="visible"/>
                                      </p:to>
                                    </p:set>
                                    <p:animEffect transition="in" filter="randombar(horizontal)">
                                      <p:cBhvr>
                                        <p:cTn id="5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3" grpId="0">
        <p:bldSub>
          <a:bldChart bld="series"/>
        </p:bldSub>
      </p:bldGraphic>
      <p:bldP spid="60" grpId="0" animBg="1"/>
      <p:bldP spid="61" grpId="0"/>
      <p:bldP spid="62" grpId="0"/>
      <p:bldP spid="63" grpId="0" animBg="1"/>
      <p:bldP spid="64" grpId="0"/>
      <p:bldP spid="65" grpId="0" animBg="1"/>
      <p:bldP spid="66" grpId="0"/>
      <p:bldP spid="67" grpId="0"/>
      <p:bldP spid="6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a:cs typeface="+mn-ea"/>
              </a:rPr>
              <a:t>单击此处添加标题</a:t>
            </a:r>
            <a:endParaRPr lang="zh-CN" altLang="en-US" dirty="0">
              <a:ea typeface="+mn-ea"/>
              <a:cs typeface="+mn-ea"/>
            </a:endParaRPr>
          </a:p>
        </p:txBody>
      </p:sp>
      <p:graphicFrame>
        <p:nvGraphicFramePr>
          <p:cNvPr id="39" name="Chart 38"/>
          <p:cNvGraphicFramePr/>
          <p:nvPr/>
        </p:nvGraphicFramePr>
        <p:xfrm>
          <a:off x="1022378" y="1822438"/>
          <a:ext cx="1707846" cy="2419279"/>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40" name="Chart 39"/>
          <p:cNvGraphicFramePr/>
          <p:nvPr/>
        </p:nvGraphicFramePr>
        <p:xfrm>
          <a:off x="3126942" y="1822438"/>
          <a:ext cx="1707846" cy="241927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2" name="Chart 41"/>
          <p:cNvGraphicFramePr/>
          <p:nvPr/>
        </p:nvGraphicFramePr>
        <p:xfrm>
          <a:off x="5248144" y="1822438"/>
          <a:ext cx="1707846" cy="241927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4" name="Chart 43"/>
          <p:cNvGraphicFramePr/>
          <p:nvPr/>
        </p:nvGraphicFramePr>
        <p:xfrm>
          <a:off x="7354441" y="1822438"/>
          <a:ext cx="1707846" cy="241927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6" name="Chart 45"/>
          <p:cNvGraphicFramePr/>
          <p:nvPr/>
        </p:nvGraphicFramePr>
        <p:xfrm>
          <a:off x="9461777" y="1822438"/>
          <a:ext cx="1707846" cy="2419279"/>
        </p:xfrm>
        <a:graphic>
          <a:graphicData uri="http://schemas.openxmlformats.org/drawingml/2006/chart">
            <c:chart xmlns:c="http://schemas.openxmlformats.org/drawingml/2006/chart" xmlns:r="http://schemas.openxmlformats.org/officeDocument/2006/relationships" r:id="rId5"/>
          </a:graphicData>
        </a:graphic>
      </p:graphicFrame>
      <p:sp>
        <p:nvSpPr>
          <p:cNvPr id="52" name="Text Placeholder 32"/>
          <p:cNvSpPr txBox="1"/>
          <p:nvPr/>
        </p:nvSpPr>
        <p:spPr>
          <a:xfrm>
            <a:off x="2124085" y="5061084"/>
            <a:ext cx="1321561" cy="38227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900">
                <a:solidFill>
                  <a:srgbClr val="7F7F7F"/>
                </a:solidFill>
                <a:latin typeface="+mn-ea"/>
                <a:cs typeface="+mn-ea"/>
              </a:rPr>
              <a:t>单击此处添加副标题或详细文本描述</a:t>
            </a:r>
            <a:endParaRPr lang="en-US" sz="900" dirty="0">
              <a:solidFill>
                <a:srgbClr val="7F7F7F"/>
              </a:solidFill>
              <a:latin typeface="+mn-ea"/>
              <a:cs typeface="+mn-ea"/>
            </a:endParaRPr>
          </a:p>
        </p:txBody>
      </p:sp>
      <p:sp>
        <p:nvSpPr>
          <p:cNvPr id="53" name="Text Placeholder 33"/>
          <p:cNvSpPr txBox="1"/>
          <p:nvPr/>
        </p:nvSpPr>
        <p:spPr>
          <a:xfrm>
            <a:off x="2124087" y="4870637"/>
            <a:ext cx="1321559"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000" b="1">
                <a:solidFill>
                  <a:srgbClr val="7F7F7F"/>
                </a:solidFill>
                <a:latin typeface="+mn-ea"/>
                <a:cs typeface="+mn-ea"/>
              </a:rPr>
              <a:t>产品特征 </a:t>
            </a:r>
            <a:r>
              <a:rPr lang="en-US" altLang="zh-CN" sz="1000" b="1">
                <a:solidFill>
                  <a:srgbClr val="7F7F7F"/>
                </a:solidFill>
                <a:latin typeface="+mn-ea"/>
                <a:cs typeface="+mn-ea"/>
              </a:rPr>
              <a:t>01</a:t>
            </a:r>
            <a:endParaRPr lang="en-AU" sz="1000" dirty="0">
              <a:solidFill>
                <a:srgbClr val="7F7F7F"/>
              </a:solidFill>
              <a:latin typeface="+mn-ea"/>
              <a:cs typeface="+mn-ea"/>
            </a:endParaRPr>
          </a:p>
        </p:txBody>
      </p:sp>
      <p:sp>
        <p:nvSpPr>
          <p:cNvPr id="54" name="Oval 53"/>
          <p:cNvSpPr>
            <a:spLocks noChangeAspect="1"/>
          </p:cNvSpPr>
          <p:nvPr/>
        </p:nvSpPr>
        <p:spPr>
          <a:xfrm>
            <a:off x="1395168" y="4890377"/>
            <a:ext cx="556015" cy="55608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AU">
                <a:solidFill>
                  <a:srgbClr val="FFFFFF"/>
                </a:solidFill>
                <a:latin typeface="+mn-ea"/>
                <a:cs typeface="+mn-ea"/>
              </a:rPr>
              <a:t>1</a:t>
            </a:r>
            <a:endParaRPr lang="en-AU" dirty="0">
              <a:solidFill>
                <a:srgbClr val="FFFFFF"/>
              </a:solidFill>
              <a:latin typeface="+mn-ea"/>
              <a:cs typeface="+mn-ea"/>
            </a:endParaRPr>
          </a:p>
        </p:txBody>
      </p:sp>
      <p:sp>
        <p:nvSpPr>
          <p:cNvPr id="55" name="Text Placeholder 32"/>
          <p:cNvSpPr txBox="1"/>
          <p:nvPr/>
        </p:nvSpPr>
        <p:spPr>
          <a:xfrm>
            <a:off x="4599108" y="5061084"/>
            <a:ext cx="1321561" cy="38227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900">
                <a:solidFill>
                  <a:srgbClr val="7F7F7F"/>
                </a:solidFill>
                <a:latin typeface="+mn-ea"/>
                <a:cs typeface="+mn-ea"/>
              </a:rPr>
              <a:t>单击此处添加副标题或详细文本描述</a:t>
            </a:r>
            <a:endParaRPr lang="en-US" sz="900" dirty="0">
              <a:solidFill>
                <a:srgbClr val="7F7F7F"/>
              </a:solidFill>
              <a:latin typeface="+mn-ea"/>
              <a:cs typeface="+mn-ea"/>
            </a:endParaRPr>
          </a:p>
        </p:txBody>
      </p:sp>
      <p:sp>
        <p:nvSpPr>
          <p:cNvPr id="68" name="Text Placeholder 33"/>
          <p:cNvSpPr txBox="1"/>
          <p:nvPr/>
        </p:nvSpPr>
        <p:spPr>
          <a:xfrm>
            <a:off x="4599110" y="4870637"/>
            <a:ext cx="1321559"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000" b="1">
                <a:solidFill>
                  <a:srgbClr val="7F7F7F"/>
                </a:solidFill>
                <a:latin typeface="+mn-ea"/>
                <a:cs typeface="+mn-ea"/>
              </a:rPr>
              <a:t>产品特征 </a:t>
            </a:r>
            <a:r>
              <a:rPr lang="en-US" altLang="zh-CN" sz="1000" b="1">
                <a:solidFill>
                  <a:srgbClr val="7F7F7F"/>
                </a:solidFill>
                <a:latin typeface="+mn-ea"/>
                <a:cs typeface="+mn-ea"/>
              </a:rPr>
              <a:t>02</a:t>
            </a:r>
            <a:endParaRPr lang="en-AU" sz="1000" dirty="0">
              <a:solidFill>
                <a:srgbClr val="7F7F7F"/>
              </a:solidFill>
              <a:latin typeface="+mn-ea"/>
              <a:cs typeface="+mn-ea"/>
            </a:endParaRPr>
          </a:p>
        </p:txBody>
      </p:sp>
      <p:sp>
        <p:nvSpPr>
          <p:cNvPr id="69" name="Oval 68"/>
          <p:cNvSpPr>
            <a:spLocks noChangeAspect="1"/>
          </p:cNvSpPr>
          <p:nvPr/>
        </p:nvSpPr>
        <p:spPr>
          <a:xfrm>
            <a:off x="3870191" y="4890377"/>
            <a:ext cx="556015" cy="55608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r>
              <a:rPr lang="en-AU">
                <a:solidFill>
                  <a:schemeClr val="bg1"/>
                </a:solidFill>
                <a:latin typeface="+mn-ea"/>
                <a:cs typeface="+mn-ea"/>
              </a:rPr>
              <a:t>2</a:t>
            </a:r>
            <a:endParaRPr lang="en-US" dirty="0">
              <a:latin typeface="+mn-ea"/>
              <a:cs typeface="+mn-ea"/>
            </a:endParaRPr>
          </a:p>
        </p:txBody>
      </p:sp>
      <p:sp>
        <p:nvSpPr>
          <p:cNvPr id="70" name="Text Placeholder 32"/>
          <p:cNvSpPr txBox="1"/>
          <p:nvPr/>
        </p:nvSpPr>
        <p:spPr>
          <a:xfrm>
            <a:off x="7074131" y="5061084"/>
            <a:ext cx="1321561" cy="38227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900">
                <a:solidFill>
                  <a:srgbClr val="7F7F7F"/>
                </a:solidFill>
                <a:latin typeface="+mn-ea"/>
                <a:cs typeface="+mn-ea"/>
              </a:rPr>
              <a:t>单击此处添加副标题或详细文本描述</a:t>
            </a:r>
            <a:endParaRPr lang="en-US" sz="900" dirty="0">
              <a:solidFill>
                <a:srgbClr val="7F7F7F"/>
              </a:solidFill>
              <a:latin typeface="+mn-ea"/>
              <a:cs typeface="+mn-ea"/>
            </a:endParaRPr>
          </a:p>
        </p:txBody>
      </p:sp>
      <p:sp>
        <p:nvSpPr>
          <p:cNvPr id="71" name="Text Placeholder 33"/>
          <p:cNvSpPr txBox="1"/>
          <p:nvPr/>
        </p:nvSpPr>
        <p:spPr>
          <a:xfrm>
            <a:off x="7074133" y="4870637"/>
            <a:ext cx="1321559"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000" b="1">
                <a:solidFill>
                  <a:srgbClr val="7F7F7F"/>
                </a:solidFill>
                <a:latin typeface="+mn-ea"/>
                <a:cs typeface="+mn-ea"/>
              </a:rPr>
              <a:t>产品特征 </a:t>
            </a:r>
            <a:r>
              <a:rPr lang="en-US" altLang="zh-CN" sz="1000" b="1">
                <a:solidFill>
                  <a:srgbClr val="7F7F7F"/>
                </a:solidFill>
                <a:latin typeface="+mn-ea"/>
                <a:cs typeface="+mn-ea"/>
              </a:rPr>
              <a:t>03</a:t>
            </a:r>
            <a:endParaRPr lang="en-AU" sz="1000" dirty="0">
              <a:solidFill>
                <a:srgbClr val="7F7F7F"/>
              </a:solidFill>
              <a:latin typeface="+mn-ea"/>
              <a:cs typeface="+mn-ea"/>
            </a:endParaRPr>
          </a:p>
        </p:txBody>
      </p:sp>
      <p:sp>
        <p:nvSpPr>
          <p:cNvPr id="72" name="Oval 71"/>
          <p:cNvSpPr>
            <a:spLocks noChangeAspect="1"/>
          </p:cNvSpPr>
          <p:nvPr/>
        </p:nvSpPr>
        <p:spPr>
          <a:xfrm>
            <a:off x="6345213" y="4890377"/>
            <a:ext cx="556015" cy="5560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AU">
                <a:solidFill>
                  <a:schemeClr val="bg1"/>
                </a:solidFill>
                <a:latin typeface="+mn-ea"/>
                <a:cs typeface="+mn-ea"/>
              </a:rPr>
              <a:t>3</a:t>
            </a:r>
            <a:endParaRPr lang="en-US" dirty="0">
              <a:solidFill>
                <a:schemeClr val="bg1"/>
              </a:solidFill>
              <a:latin typeface="+mn-ea"/>
              <a:cs typeface="+mn-ea"/>
            </a:endParaRPr>
          </a:p>
        </p:txBody>
      </p:sp>
      <p:sp>
        <p:nvSpPr>
          <p:cNvPr id="73" name="Text Placeholder 32"/>
          <p:cNvSpPr txBox="1"/>
          <p:nvPr/>
        </p:nvSpPr>
        <p:spPr>
          <a:xfrm>
            <a:off x="9549153" y="5061084"/>
            <a:ext cx="1321561" cy="38227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900">
                <a:solidFill>
                  <a:srgbClr val="7F7F7F"/>
                </a:solidFill>
                <a:latin typeface="+mn-ea"/>
                <a:cs typeface="+mn-ea"/>
              </a:rPr>
              <a:t>单击此处添加副标题或详细文本描述</a:t>
            </a:r>
            <a:endParaRPr lang="en-US" sz="900" dirty="0">
              <a:solidFill>
                <a:srgbClr val="7F7F7F"/>
              </a:solidFill>
              <a:latin typeface="+mn-ea"/>
              <a:cs typeface="+mn-ea"/>
            </a:endParaRPr>
          </a:p>
        </p:txBody>
      </p:sp>
      <p:sp>
        <p:nvSpPr>
          <p:cNvPr id="74" name="Text Placeholder 33"/>
          <p:cNvSpPr txBox="1"/>
          <p:nvPr/>
        </p:nvSpPr>
        <p:spPr>
          <a:xfrm>
            <a:off x="9549155" y="4870637"/>
            <a:ext cx="1321559"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000" b="1">
                <a:solidFill>
                  <a:srgbClr val="7F7F7F"/>
                </a:solidFill>
                <a:latin typeface="+mn-ea"/>
                <a:cs typeface="+mn-ea"/>
              </a:rPr>
              <a:t>产品特征 </a:t>
            </a:r>
            <a:r>
              <a:rPr lang="en-US" altLang="zh-CN" sz="1000" b="1">
                <a:solidFill>
                  <a:srgbClr val="7F7F7F"/>
                </a:solidFill>
                <a:latin typeface="+mn-ea"/>
                <a:cs typeface="+mn-ea"/>
              </a:rPr>
              <a:t>04</a:t>
            </a:r>
            <a:endParaRPr lang="en-AU" sz="1000" dirty="0">
              <a:solidFill>
                <a:srgbClr val="7F7F7F"/>
              </a:solidFill>
              <a:latin typeface="+mn-ea"/>
              <a:cs typeface="+mn-ea"/>
            </a:endParaRPr>
          </a:p>
        </p:txBody>
      </p:sp>
      <p:sp>
        <p:nvSpPr>
          <p:cNvPr id="75" name="Oval 74"/>
          <p:cNvSpPr>
            <a:spLocks noChangeAspect="1"/>
          </p:cNvSpPr>
          <p:nvPr/>
        </p:nvSpPr>
        <p:spPr>
          <a:xfrm>
            <a:off x="8820236" y="4890377"/>
            <a:ext cx="556015" cy="55608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AU">
                <a:solidFill>
                  <a:schemeClr val="bg1"/>
                </a:solidFill>
                <a:latin typeface="+mn-ea"/>
                <a:cs typeface="+mn-ea"/>
              </a:rPr>
              <a:t>4</a:t>
            </a:r>
            <a:endParaRPr lang="en-US" dirty="0">
              <a:solidFill>
                <a:schemeClr val="bg1"/>
              </a:solidFill>
              <a:latin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graphicEl>
                                              <a:chart seriesIdx="-3" categoryIdx="-3" bldStep="gridLegend"/>
                                            </p:graphicEl>
                                          </p:spTgt>
                                        </p:tgtEl>
                                        <p:attrNameLst>
                                          <p:attrName>style.visibility</p:attrName>
                                        </p:attrNameLst>
                                      </p:cBhvr>
                                      <p:to>
                                        <p:strVal val="visible"/>
                                      </p:to>
                                    </p:set>
                                    <p:animEffect transition="in" filter="wipe(down)">
                                      <p:cBhvr>
                                        <p:cTn id="7" dur="500"/>
                                        <p:tgtEl>
                                          <p:spTgt spid="39">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9">
                                            <p:graphicEl>
                                              <a:chart seriesIdx="0" categoryIdx="-4" bldStep="series"/>
                                            </p:graphicEl>
                                          </p:spTgt>
                                        </p:tgtEl>
                                        <p:attrNameLst>
                                          <p:attrName>style.visibility</p:attrName>
                                        </p:attrNameLst>
                                      </p:cBhvr>
                                      <p:to>
                                        <p:strVal val="visible"/>
                                      </p:to>
                                    </p:set>
                                    <p:animEffect transition="in" filter="wipe(down)">
                                      <p:cBhvr>
                                        <p:cTn id="12" dur="500"/>
                                        <p:tgtEl>
                                          <p:spTgt spid="39">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9">
                                            <p:graphicEl>
                                              <a:chart seriesIdx="1" categoryIdx="-4" bldStep="series"/>
                                            </p:graphicEl>
                                          </p:spTgt>
                                        </p:tgtEl>
                                        <p:attrNameLst>
                                          <p:attrName>style.visibility</p:attrName>
                                        </p:attrNameLst>
                                      </p:cBhvr>
                                      <p:to>
                                        <p:strVal val="visible"/>
                                      </p:to>
                                    </p:set>
                                    <p:animEffect transition="in" filter="wipe(down)">
                                      <p:cBhvr>
                                        <p:cTn id="17" dur="500"/>
                                        <p:tgtEl>
                                          <p:spTgt spid="39">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9">
                                            <p:graphicEl>
                                              <a:chart seriesIdx="2" categoryIdx="-4" bldStep="series"/>
                                            </p:graphicEl>
                                          </p:spTgt>
                                        </p:tgtEl>
                                        <p:attrNameLst>
                                          <p:attrName>style.visibility</p:attrName>
                                        </p:attrNameLst>
                                      </p:cBhvr>
                                      <p:to>
                                        <p:strVal val="visible"/>
                                      </p:to>
                                    </p:set>
                                    <p:animEffect transition="in" filter="wipe(down)">
                                      <p:cBhvr>
                                        <p:cTn id="22" dur="500"/>
                                        <p:tgtEl>
                                          <p:spTgt spid="39">
                                            <p:graphicEl>
                                              <a:chart seriesIdx="2" categoryIdx="-4" bldStep="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9">
                                            <p:graphicEl>
                                              <a:chart seriesIdx="3" categoryIdx="-4" bldStep="series"/>
                                            </p:graphicEl>
                                          </p:spTgt>
                                        </p:tgtEl>
                                        <p:attrNameLst>
                                          <p:attrName>style.visibility</p:attrName>
                                        </p:attrNameLst>
                                      </p:cBhvr>
                                      <p:to>
                                        <p:strVal val="visible"/>
                                      </p:to>
                                    </p:set>
                                    <p:animEffect transition="in" filter="wipe(down)">
                                      <p:cBhvr>
                                        <p:cTn id="27" dur="500"/>
                                        <p:tgtEl>
                                          <p:spTgt spid="39">
                                            <p:graphicEl>
                                              <a:chart seriesIdx="3" categoryIdx="-4" bldStep="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0">
                                            <p:graphicEl>
                                              <a:chart seriesIdx="-3" categoryIdx="-3" bldStep="gridLegend"/>
                                            </p:graphicEl>
                                          </p:spTgt>
                                        </p:tgtEl>
                                        <p:attrNameLst>
                                          <p:attrName>style.visibility</p:attrName>
                                        </p:attrNameLst>
                                      </p:cBhvr>
                                      <p:to>
                                        <p:strVal val="visible"/>
                                      </p:to>
                                    </p:set>
                                    <p:animEffect transition="in" filter="wipe(down)">
                                      <p:cBhvr>
                                        <p:cTn id="32" dur="500"/>
                                        <p:tgtEl>
                                          <p:spTgt spid="40">
                                            <p:graphicEl>
                                              <a:chart seriesIdx="-3" categoryIdx="-3" bldStep="gridLegend"/>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0">
                                            <p:graphicEl>
                                              <a:chart seriesIdx="0" categoryIdx="-4" bldStep="series"/>
                                            </p:graphicEl>
                                          </p:spTgt>
                                        </p:tgtEl>
                                        <p:attrNameLst>
                                          <p:attrName>style.visibility</p:attrName>
                                        </p:attrNameLst>
                                      </p:cBhvr>
                                      <p:to>
                                        <p:strVal val="visible"/>
                                      </p:to>
                                    </p:set>
                                    <p:animEffect transition="in" filter="wipe(down)">
                                      <p:cBhvr>
                                        <p:cTn id="37" dur="500"/>
                                        <p:tgtEl>
                                          <p:spTgt spid="40">
                                            <p:graphicEl>
                                              <a:chart seriesIdx="0" categoryIdx="-4" bldStep="series"/>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0">
                                            <p:graphicEl>
                                              <a:chart seriesIdx="1" categoryIdx="-4" bldStep="series"/>
                                            </p:graphicEl>
                                          </p:spTgt>
                                        </p:tgtEl>
                                        <p:attrNameLst>
                                          <p:attrName>style.visibility</p:attrName>
                                        </p:attrNameLst>
                                      </p:cBhvr>
                                      <p:to>
                                        <p:strVal val="visible"/>
                                      </p:to>
                                    </p:set>
                                    <p:animEffect transition="in" filter="wipe(down)">
                                      <p:cBhvr>
                                        <p:cTn id="42" dur="500"/>
                                        <p:tgtEl>
                                          <p:spTgt spid="40">
                                            <p:graphicEl>
                                              <a:chart seriesIdx="1" categoryIdx="-4" bldStep="series"/>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0">
                                            <p:graphicEl>
                                              <a:chart seriesIdx="2" categoryIdx="-4" bldStep="series"/>
                                            </p:graphicEl>
                                          </p:spTgt>
                                        </p:tgtEl>
                                        <p:attrNameLst>
                                          <p:attrName>style.visibility</p:attrName>
                                        </p:attrNameLst>
                                      </p:cBhvr>
                                      <p:to>
                                        <p:strVal val="visible"/>
                                      </p:to>
                                    </p:set>
                                    <p:animEffect transition="in" filter="wipe(down)">
                                      <p:cBhvr>
                                        <p:cTn id="47" dur="500"/>
                                        <p:tgtEl>
                                          <p:spTgt spid="40">
                                            <p:graphicEl>
                                              <a:chart seriesIdx="2" categoryIdx="-4" bldStep="series"/>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40">
                                            <p:graphicEl>
                                              <a:chart seriesIdx="3" categoryIdx="-4" bldStep="series"/>
                                            </p:graphicEl>
                                          </p:spTgt>
                                        </p:tgtEl>
                                        <p:attrNameLst>
                                          <p:attrName>style.visibility</p:attrName>
                                        </p:attrNameLst>
                                      </p:cBhvr>
                                      <p:to>
                                        <p:strVal val="visible"/>
                                      </p:to>
                                    </p:set>
                                    <p:animEffect transition="in" filter="wipe(down)">
                                      <p:cBhvr>
                                        <p:cTn id="52" dur="500"/>
                                        <p:tgtEl>
                                          <p:spTgt spid="40">
                                            <p:graphicEl>
                                              <a:chart seriesIdx="3" categoryIdx="-4" bldStep="series"/>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42">
                                            <p:graphicEl>
                                              <a:chart seriesIdx="-3" categoryIdx="-3" bldStep="gridLegend"/>
                                            </p:graphicEl>
                                          </p:spTgt>
                                        </p:tgtEl>
                                        <p:attrNameLst>
                                          <p:attrName>style.visibility</p:attrName>
                                        </p:attrNameLst>
                                      </p:cBhvr>
                                      <p:to>
                                        <p:strVal val="visible"/>
                                      </p:to>
                                    </p:set>
                                    <p:animEffect transition="in" filter="wipe(down)">
                                      <p:cBhvr>
                                        <p:cTn id="57" dur="500"/>
                                        <p:tgtEl>
                                          <p:spTgt spid="42">
                                            <p:graphicEl>
                                              <a:chart seriesIdx="-3" categoryIdx="-3" bldStep="gridLegend"/>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42">
                                            <p:graphicEl>
                                              <a:chart seriesIdx="0" categoryIdx="-4" bldStep="series"/>
                                            </p:graphicEl>
                                          </p:spTgt>
                                        </p:tgtEl>
                                        <p:attrNameLst>
                                          <p:attrName>style.visibility</p:attrName>
                                        </p:attrNameLst>
                                      </p:cBhvr>
                                      <p:to>
                                        <p:strVal val="visible"/>
                                      </p:to>
                                    </p:set>
                                    <p:animEffect transition="in" filter="wipe(down)">
                                      <p:cBhvr>
                                        <p:cTn id="62" dur="500"/>
                                        <p:tgtEl>
                                          <p:spTgt spid="42">
                                            <p:graphicEl>
                                              <a:chart seriesIdx="0" categoryIdx="-4" bldStep="series"/>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42">
                                            <p:graphicEl>
                                              <a:chart seriesIdx="1" categoryIdx="-4" bldStep="series"/>
                                            </p:graphicEl>
                                          </p:spTgt>
                                        </p:tgtEl>
                                        <p:attrNameLst>
                                          <p:attrName>style.visibility</p:attrName>
                                        </p:attrNameLst>
                                      </p:cBhvr>
                                      <p:to>
                                        <p:strVal val="visible"/>
                                      </p:to>
                                    </p:set>
                                    <p:animEffect transition="in" filter="wipe(down)">
                                      <p:cBhvr>
                                        <p:cTn id="67" dur="500"/>
                                        <p:tgtEl>
                                          <p:spTgt spid="42">
                                            <p:graphicEl>
                                              <a:chart seriesIdx="1" categoryIdx="-4" bldStep="series"/>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42">
                                            <p:graphicEl>
                                              <a:chart seriesIdx="2" categoryIdx="-4" bldStep="series"/>
                                            </p:graphicEl>
                                          </p:spTgt>
                                        </p:tgtEl>
                                        <p:attrNameLst>
                                          <p:attrName>style.visibility</p:attrName>
                                        </p:attrNameLst>
                                      </p:cBhvr>
                                      <p:to>
                                        <p:strVal val="visible"/>
                                      </p:to>
                                    </p:set>
                                    <p:animEffect transition="in" filter="wipe(down)">
                                      <p:cBhvr>
                                        <p:cTn id="72" dur="500"/>
                                        <p:tgtEl>
                                          <p:spTgt spid="42">
                                            <p:graphicEl>
                                              <a:chart seriesIdx="2" categoryIdx="-4" bldStep="series"/>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42">
                                            <p:graphicEl>
                                              <a:chart seriesIdx="3" categoryIdx="-4" bldStep="series"/>
                                            </p:graphicEl>
                                          </p:spTgt>
                                        </p:tgtEl>
                                        <p:attrNameLst>
                                          <p:attrName>style.visibility</p:attrName>
                                        </p:attrNameLst>
                                      </p:cBhvr>
                                      <p:to>
                                        <p:strVal val="visible"/>
                                      </p:to>
                                    </p:set>
                                    <p:animEffect transition="in" filter="wipe(down)">
                                      <p:cBhvr>
                                        <p:cTn id="77" dur="500"/>
                                        <p:tgtEl>
                                          <p:spTgt spid="42">
                                            <p:graphicEl>
                                              <a:chart seriesIdx="3" categoryIdx="-4" bldStep="series"/>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44">
                                            <p:graphicEl>
                                              <a:chart seriesIdx="-3" categoryIdx="-3" bldStep="gridLegend"/>
                                            </p:graphicEl>
                                          </p:spTgt>
                                        </p:tgtEl>
                                        <p:attrNameLst>
                                          <p:attrName>style.visibility</p:attrName>
                                        </p:attrNameLst>
                                      </p:cBhvr>
                                      <p:to>
                                        <p:strVal val="visible"/>
                                      </p:to>
                                    </p:set>
                                    <p:animEffect transition="in" filter="wipe(down)">
                                      <p:cBhvr>
                                        <p:cTn id="82" dur="500"/>
                                        <p:tgtEl>
                                          <p:spTgt spid="44">
                                            <p:graphicEl>
                                              <a:chart seriesIdx="-3" categoryIdx="-3" bldStep="gridLegend"/>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44">
                                            <p:graphicEl>
                                              <a:chart seriesIdx="0" categoryIdx="-4" bldStep="series"/>
                                            </p:graphicEl>
                                          </p:spTgt>
                                        </p:tgtEl>
                                        <p:attrNameLst>
                                          <p:attrName>style.visibility</p:attrName>
                                        </p:attrNameLst>
                                      </p:cBhvr>
                                      <p:to>
                                        <p:strVal val="visible"/>
                                      </p:to>
                                    </p:set>
                                    <p:animEffect transition="in" filter="wipe(down)">
                                      <p:cBhvr>
                                        <p:cTn id="87" dur="500"/>
                                        <p:tgtEl>
                                          <p:spTgt spid="44">
                                            <p:graphicEl>
                                              <a:chart seriesIdx="0" categoryIdx="-4" bldStep="series"/>
                                            </p:graphic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44">
                                            <p:graphicEl>
                                              <a:chart seriesIdx="1" categoryIdx="-4" bldStep="series"/>
                                            </p:graphicEl>
                                          </p:spTgt>
                                        </p:tgtEl>
                                        <p:attrNameLst>
                                          <p:attrName>style.visibility</p:attrName>
                                        </p:attrNameLst>
                                      </p:cBhvr>
                                      <p:to>
                                        <p:strVal val="visible"/>
                                      </p:to>
                                    </p:set>
                                    <p:animEffect transition="in" filter="wipe(down)">
                                      <p:cBhvr>
                                        <p:cTn id="92" dur="500"/>
                                        <p:tgtEl>
                                          <p:spTgt spid="44">
                                            <p:graphicEl>
                                              <a:chart seriesIdx="1" categoryIdx="-4" bldStep="series"/>
                                            </p:graphicEl>
                                          </p:spTgt>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44">
                                            <p:graphicEl>
                                              <a:chart seriesIdx="2" categoryIdx="-4" bldStep="series"/>
                                            </p:graphicEl>
                                          </p:spTgt>
                                        </p:tgtEl>
                                        <p:attrNameLst>
                                          <p:attrName>style.visibility</p:attrName>
                                        </p:attrNameLst>
                                      </p:cBhvr>
                                      <p:to>
                                        <p:strVal val="visible"/>
                                      </p:to>
                                    </p:set>
                                    <p:animEffect transition="in" filter="wipe(down)">
                                      <p:cBhvr>
                                        <p:cTn id="97" dur="500"/>
                                        <p:tgtEl>
                                          <p:spTgt spid="44">
                                            <p:graphicEl>
                                              <a:chart seriesIdx="2" categoryIdx="-4" bldStep="series"/>
                                            </p:graphicEl>
                                          </p:spTgt>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grpId="0" nodeType="clickEffect">
                                  <p:stCondLst>
                                    <p:cond delay="0"/>
                                  </p:stCondLst>
                                  <p:childTnLst>
                                    <p:set>
                                      <p:cBhvr>
                                        <p:cTn id="101" dur="1" fill="hold">
                                          <p:stCondLst>
                                            <p:cond delay="0"/>
                                          </p:stCondLst>
                                        </p:cTn>
                                        <p:tgtEl>
                                          <p:spTgt spid="44">
                                            <p:graphicEl>
                                              <a:chart seriesIdx="3" categoryIdx="-4" bldStep="series"/>
                                            </p:graphicEl>
                                          </p:spTgt>
                                        </p:tgtEl>
                                        <p:attrNameLst>
                                          <p:attrName>style.visibility</p:attrName>
                                        </p:attrNameLst>
                                      </p:cBhvr>
                                      <p:to>
                                        <p:strVal val="visible"/>
                                      </p:to>
                                    </p:set>
                                    <p:animEffect transition="in" filter="wipe(down)">
                                      <p:cBhvr>
                                        <p:cTn id="102" dur="500"/>
                                        <p:tgtEl>
                                          <p:spTgt spid="44">
                                            <p:graphicEl>
                                              <a:chart seriesIdx="3" categoryIdx="-4" bldStep="series"/>
                                            </p:graphic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46">
                                            <p:graphicEl>
                                              <a:chart seriesIdx="-3" categoryIdx="-3" bldStep="gridLegend"/>
                                            </p:graphicEl>
                                          </p:spTgt>
                                        </p:tgtEl>
                                        <p:attrNameLst>
                                          <p:attrName>style.visibility</p:attrName>
                                        </p:attrNameLst>
                                      </p:cBhvr>
                                      <p:to>
                                        <p:strVal val="visible"/>
                                      </p:to>
                                    </p:set>
                                    <p:animEffect transition="in" filter="wipe(down)">
                                      <p:cBhvr>
                                        <p:cTn id="107" dur="500"/>
                                        <p:tgtEl>
                                          <p:spTgt spid="46">
                                            <p:graphicEl>
                                              <a:chart seriesIdx="-3" categoryIdx="-3" bldStep="gridLegend"/>
                                            </p:graphicEl>
                                          </p:spTgt>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46">
                                            <p:graphicEl>
                                              <a:chart seriesIdx="0" categoryIdx="-4" bldStep="series"/>
                                            </p:graphicEl>
                                          </p:spTgt>
                                        </p:tgtEl>
                                        <p:attrNameLst>
                                          <p:attrName>style.visibility</p:attrName>
                                        </p:attrNameLst>
                                      </p:cBhvr>
                                      <p:to>
                                        <p:strVal val="visible"/>
                                      </p:to>
                                    </p:set>
                                    <p:animEffect transition="in" filter="wipe(down)">
                                      <p:cBhvr>
                                        <p:cTn id="112" dur="500"/>
                                        <p:tgtEl>
                                          <p:spTgt spid="46">
                                            <p:graphicEl>
                                              <a:chart seriesIdx="0" categoryIdx="-4" bldStep="series"/>
                                            </p:graphicEl>
                                          </p:spTgt>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grpId="0" nodeType="clickEffect">
                                  <p:stCondLst>
                                    <p:cond delay="0"/>
                                  </p:stCondLst>
                                  <p:childTnLst>
                                    <p:set>
                                      <p:cBhvr>
                                        <p:cTn id="116" dur="1" fill="hold">
                                          <p:stCondLst>
                                            <p:cond delay="0"/>
                                          </p:stCondLst>
                                        </p:cTn>
                                        <p:tgtEl>
                                          <p:spTgt spid="46">
                                            <p:graphicEl>
                                              <a:chart seriesIdx="1" categoryIdx="-4" bldStep="series"/>
                                            </p:graphicEl>
                                          </p:spTgt>
                                        </p:tgtEl>
                                        <p:attrNameLst>
                                          <p:attrName>style.visibility</p:attrName>
                                        </p:attrNameLst>
                                      </p:cBhvr>
                                      <p:to>
                                        <p:strVal val="visible"/>
                                      </p:to>
                                    </p:set>
                                    <p:animEffect transition="in" filter="wipe(down)">
                                      <p:cBhvr>
                                        <p:cTn id="117" dur="500"/>
                                        <p:tgtEl>
                                          <p:spTgt spid="46">
                                            <p:graphicEl>
                                              <a:chart seriesIdx="1" categoryIdx="-4" bldStep="series"/>
                                            </p:graphicEl>
                                          </p:spTgt>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4" fill="hold" grpId="0" nodeType="clickEffect">
                                  <p:stCondLst>
                                    <p:cond delay="0"/>
                                  </p:stCondLst>
                                  <p:childTnLst>
                                    <p:set>
                                      <p:cBhvr>
                                        <p:cTn id="121" dur="1" fill="hold">
                                          <p:stCondLst>
                                            <p:cond delay="0"/>
                                          </p:stCondLst>
                                        </p:cTn>
                                        <p:tgtEl>
                                          <p:spTgt spid="46">
                                            <p:graphicEl>
                                              <a:chart seriesIdx="2" categoryIdx="-4" bldStep="series"/>
                                            </p:graphicEl>
                                          </p:spTgt>
                                        </p:tgtEl>
                                        <p:attrNameLst>
                                          <p:attrName>style.visibility</p:attrName>
                                        </p:attrNameLst>
                                      </p:cBhvr>
                                      <p:to>
                                        <p:strVal val="visible"/>
                                      </p:to>
                                    </p:set>
                                    <p:animEffect transition="in" filter="wipe(down)">
                                      <p:cBhvr>
                                        <p:cTn id="122" dur="500"/>
                                        <p:tgtEl>
                                          <p:spTgt spid="46">
                                            <p:graphicEl>
                                              <a:chart seriesIdx="2" categoryIdx="-4" bldStep="series"/>
                                            </p:graphicEl>
                                          </p:spTgt>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46">
                                            <p:graphicEl>
                                              <a:chart seriesIdx="3" categoryIdx="-4" bldStep="series"/>
                                            </p:graphicEl>
                                          </p:spTgt>
                                        </p:tgtEl>
                                        <p:attrNameLst>
                                          <p:attrName>style.visibility</p:attrName>
                                        </p:attrNameLst>
                                      </p:cBhvr>
                                      <p:to>
                                        <p:strVal val="visible"/>
                                      </p:to>
                                    </p:set>
                                    <p:animEffect transition="in" filter="wipe(down)">
                                      <p:cBhvr>
                                        <p:cTn id="127" dur="500"/>
                                        <p:tgtEl>
                                          <p:spTgt spid="46">
                                            <p:graphicEl>
                                              <a:chart seriesIdx="3" categoryIdx="-4" bldStep="series"/>
                                            </p:graphicEl>
                                          </p:spTgt>
                                        </p:tgtEl>
                                      </p:cBhvr>
                                    </p:animEffect>
                                  </p:childTnLst>
                                </p:cTn>
                              </p:par>
                            </p:childTnLst>
                          </p:cTn>
                        </p:par>
                      </p:childTnLst>
                    </p:cTn>
                  </p:par>
                  <p:par>
                    <p:cTn id="128" fill="hold">
                      <p:stCondLst>
                        <p:cond delay="indefinite"/>
                      </p:stCondLst>
                      <p:childTnLst>
                        <p:par>
                          <p:cTn id="129" fill="hold">
                            <p:stCondLst>
                              <p:cond delay="0"/>
                            </p:stCondLst>
                            <p:childTnLst>
                              <p:par>
                                <p:cTn id="130" presetID="42" presetClass="entr" presetSubtype="0" fill="hold" grpId="0" nodeType="clickEffect">
                                  <p:stCondLst>
                                    <p:cond delay="0"/>
                                  </p:stCondLst>
                                  <p:childTnLst>
                                    <p:set>
                                      <p:cBhvr>
                                        <p:cTn id="131" dur="1" fill="hold">
                                          <p:stCondLst>
                                            <p:cond delay="0"/>
                                          </p:stCondLst>
                                        </p:cTn>
                                        <p:tgtEl>
                                          <p:spTgt spid="52"/>
                                        </p:tgtEl>
                                        <p:attrNameLst>
                                          <p:attrName>style.visibility</p:attrName>
                                        </p:attrNameLst>
                                      </p:cBhvr>
                                      <p:to>
                                        <p:strVal val="visible"/>
                                      </p:to>
                                    </p:set>
                                    <p:animEffect transition="in" filter="fade">
                                      <p:cBhvr>
                                        <p:cTn id="132" dur="1000"/>
                                        <p:tgtEl>
                                          <p:spTgt spid="52"/>
                                        </p:tgtEl>
                                      </p:cBhvr>
                                    </p:animEffect>
                                    <p:anim calcmode="lin" valueType="num">
                                      <p:cBhvr>
                                        <p:cTn id="133" dur="1000" fill="hold"/>
                                        <p:tgtEl>
                                          <p:spTgt spid="52"/>
                                        </p:tgtEl>
                                        <p:attrNameLst>
                                          <p:attrName>ppt_x</p:attrName>
                                        </p:attrNameLst>
                                      </p:cBhvr>
                                      <p:tavLst>
                                        <p:tav tm="0">
                                          <p:val>
                                            <p:strVal val="#ppt_x"/>
                                          </p:val>
                                        </p:tav>
                                        <p:tav tm="100000">
                                          <p:val>
                                            <p:strVal val="#ppt_x"/>
                                          </p:val>
                                        </p:tav>
                                      </p:tavLst>
                                    </p:anim>
                                    <p:anim calcmode="lin" valueType="num">
                                      <p:cBhvr>
                                        <p:cTn id="134" dur="1000" fill="hold"/>
                                        <p:tgtEl>
                                          <p:spTgt spid="52"/>
                                        </p:tgtEl>
                                        <p:attrNameLst>
                                          <p:attrName>ppt_y</p:attrName>
                                        </p:attrNameLst>
                                      </p:cBhvr>
                                      <p:tavLst>
                                        <p:tav tm="0">
                                          <p:val>
                                            <p:strVal val="#ppt_y+.1"/>
                                          </p:val>
                                        </p:tav>
                                        <p:tav tm="100000">
                                          <p:val>
                                            <p:strVal val="#ppt_y"/>
                                          </p:val>
                                        </p:tav>
                                      </p:tavLst>
                                    </p:anim>
                                  </p:childTnLst>
                                </p:cTn>
                              </p:par>
                              <p:par>
                                <p:cTn id="135" presetID="42" presetClass="entr" presetSubtype="0" fill="hold" grpId="0" nodeType="withEffect">
                                  <p:stCondLst>
                                    <p:cond delay="0"/>
                                  </p:stCondLst>
                                  <p:childTnLst>
                                    <p:set>
                                      <p:cBhvr>
                                        <p:cTn id="136" dur="1" fill="hold">
                                          <p:stCondLst>
                                            <p:cond delay="0"/>
                                          </p:stCondLst>
                                        </p:cTn>
                                        <p:tgtEl>
                                          <p:spTgt spid="53"/>
                                        </p:tgtEl>
                                        <p:attrNameLst>
                                          <p:attrName>style.visibility</p:attrName>
                                        </p:attrNameLst>
                                      </p:cBhvr>
                                      <p:to>
                                        <p:strVal val="visible"/>
                                      </p:to>
                                    </p:set>
                                    <p:animEffect transition="in" filter="fade">
                                      <p:cBhvr>
                                        <p:cTn id="137" dur="1000"/>
                                        <p:tgtEl>
                                          <p:spTgt spid="53"/>
                                        </p:tgtEl>
                                      </p:cBhvr>
                                    </p:animEffect>
                                    <p:anim calcmode="lin" valueType="num">
                                      <p:cBhvr>
                                        <p:cTn id="138" dur="1000" fill="hold"/>
                                        <p:tgtEl>
                                          <p:spTgt spid="53"/>
                                        </p:tgtEl>
                                        <p:attrNameLst>
                                          <p:attrName>ppt_x</p:attrName>
                                        </p:attrNameLst>
                                      </p:cBhvr>
                                      <p:tavLst>
                                        <p:tav tm="0">
                                          <p:val>
                                            <p:strVal val="#ppt_x"/>
                                          </p:val>
                                        </p:tav>
                                        <p:tav tm="100000">
                                          <p:val>
                                            <p:strVal val="#ppt_x"/>
                                          </p:val>
                                        </p:tav>
                                      </p:tavLst>
                                    </p:anim>
                                    <p:anim calcmode="lin" valueType="num">
                                      <p:cBhvr>
                                        <p:cTn id="139" dur="1000" fill="hold"/>
                                        <p:tgtEl>
                                          <p:spTgt spid="53"/>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0"/>
                                  </p:stCondLst>
                                  <p:childTnLst>
                                    <p:set>
                                      <p:cBhvr>
                                        <p:cTn id="141" dur="1" fill="hold">
                                          <p:stCondLst>
                                            <p:cond delay="0"/>
                                          </p:stCondLst>
                                        </p:cTn>
                                        <p:tgtEl>
                                          <p:spTgt spid="54"/>
                                        </p:tgtEl>
                                        <p:attrNameLst>
                                          <p:attrName>style.visibility</p:attrName>
                                        </p:attrNameLst>
                                      </p:cBhvr>
                                      <p:to>
                                        <p:strVal val="visible"/>
                                      </p:to>
                                    </p:set>
                                    <p:animEffect transition="in" filter="fade">
                                      <p:cBhvr>
                                        <p:cTn id="142" dur="1000"/>
                                        <p:tgtEl>
                                          <p:spTgt spid="54"/>
                                        </p:tgtEl>
                                      </p:cBhvr>
                                    </p:animEffect>
                                    <p:anim calcmode="lin" valueType="num">
                                      <p:cBhvr>
                                        <p:cTn id="143" dur="1000" fill="hold"/>
                                        <p:tgtEl>
                                          <p:spTgt spid="54"/>
                                        </p:tgtEl>
                                        <p:attrNameLst>
                                          <p:attrName>ppt_x</p:attrName>
                                        </p:attrNameLst>
                                      </p:cBhvr>
                                      <p:tavLst>
                                        <p:tav tm="0">
                                          <p:val>
                                            <p:strVal val="#ppt_x"/>
                                          </p:val>
                                        </p:tav>
                                        <p:tav tm="100000">
                                          <p:val>
                                            <p:strVal val="#ppt_x"/>
                                          </p:val>
                                        </p:tav>
                                      </p:tavLst>
                                    </p:anim>
                                    <p:anim calcmode="lin" valueType="num">
                                      <p:cBhvr>
                                        <p:cTn id="144" dur="1000" fill="hold"/>
                                        <p:tgtEl>
                                          <p:spTgt spid="54"/>
                                        </p:tgtEl>
                                        <p:attrNameLst>
                                          <p:attrName>ppt_y</p:attrName>
                                        </p:attrNameLst>
                                      </p:cBhvr>
                                      <p:tavLst>
                                        <p:tav tm="0">
                                          <p:val>
                                            <p:strVal val="#ppt_y+.1"/>
                                          </p:val>
                                        </p:tav>
                                        <p:tav tm="100000">
                                          <p:val>
                                            <p:strVal val="#ppt_y"/>
                                          </p:val>
                                        </p:tav>
                                      </p:tavLst>
                                    </p:anim>
                                  </p:childTnLst>
                                </p:cTn>
                              </p:par>
                              <p:par>
                                <p:cTn id="145" presetID="42" presetClass="entr" presetSubtype="0" fill="hold" grpId="0" nodeType="withEffect">
                                  <p:stCondLst>
                                    <p:cond delay="0"/>
                                  </p:stCondLst>
                                  <p:childTnLst>
                                    <p:set>
                                      <p:cBhvr>
                                        <p:cTn id="146" dur="1" fill="hold">
                                          <p:stCondLst>
                                            <p:cond delay="0"/>
                                          </p:stCondLst>
                                        </p:cTn>
                                        <p:tgtEl>
                                          <p:spTgt spid="55"/>
                                        </p:tgtEl>
                                        <p:attrNameLst>
                                          <p:attrName>style.visibility</p:attrName>
                                        </p:attrNameLst>
                                      </p:cBhvr>
                                      <p:to>
                                        <p:strVal val="visible"/>
                                      </p:to>
                                    </p:set>
                                    <p:animEffect transition="in" filter="fade">
                                      <p:cBhvr>
                                        <p:cTn id="147" dur="1000"/>
                                        <p:tgtEl>
                                          <p:spTgt spid="55"/>
                                        </p:tgtEl>
                                      </p:cBhvr>
                                    </p:animEffect>
                                    <p:anim calcmode="lin" valueType="num">
                                      <p:cBhvr>
                                        <p:cTn id="148" dur="1000" fill="hold"/>
                                        <p:tgtEl>
                                          <p:spTgt spid="55"/>
                                        </p:tgtEl>
                                        <p:attrNameLst>
                                          <p:attrName>ppt_x</p:attrName>
                                        </p:attrNameLst>
                                      </p:cBhvr>
                                      <p:tavLst>
                                        <p:tav tm="0">
                                          <p:val>
                                            <p:strVal val="#ppt_x"/>
                                          </p:val>
                                        </p:tav>
                                        <p:tav tm="100000">
                                          <p:val>
                                            <p:strVal val="#ppt_x"/>
                                          </p:val>
                                        </p:tav>
                                      </p:tavLst>
                                    </p:anim>
                                    <p:anim calcmode="lin" valueType="num">
                                      <p:cBhvr>
                                        <p:cTn id="149" dur="1000" fill="hold"/>
                                        <p:tgtEl>
                                          <p:spTgt spid="55"/>
                                        </p:tgtEl>
                                        <p:attrNameLst>
                                          <p:attrName>ppt_y</p:attrName>
                                        </p:attrNameLst>
                                      </p:cBhvr>
                                      <p:tavLst>
                                        <p:tav tm="0">
                                          <p:val>
                                            <p:strVal val="#ppt_y+.1"/>
                                          </p:val>
                                        </p:tav>
                                        <p:tav tm="100000">
                                          <p:val>
                                            <p:strVal val="#ppt_y"/>
                                          </p:val>
                                        </p:tav>
                                      </p:tavLst>
                                    </p:anim>
                                  </p:childTnLst>
                                </p:cTn>
                              </p:par>
                              <p:par>
                                <p:cTn id="150" presetID="42" presetClass="entr" presetSubtype="0" fill="hold" grpId="0" nodeType="withEffect">
                                  <p:stCondLst>
                                    <p:cond delay="0"/>
                                  </p:stCondLst>
                                  <p:childTnLst>
                                    <p:set>
                                      <p:cBhvr>
                                        <p:cTn id="151" dur="1" fill="hold">
                                          <p:stCondLst>
                                            <p:cond delay="0"/>
                                          </p:stCondLst>
                                        </p:cTn>
                                        <p:tgtEl>
                                          <p:spTgt spid="68"/>
                                        </p:tgtEl>
                                        <p:attrNameLst>
                                          <p:attrName>style.visibility</p:attrName>
                                        </p:attrNameLst>
                                      </p:cBhvr>
                                      <p:to>
                                        <p:strVal val="visible"/>
                                      </p:to>
                                    </p:set>
                                    <p:animEffect transition="in" filter="fade">
                                      <p:cBhvr>
                                        <p:cTn id="152" dur="1000"/>
                                        <p:tgtEl>
                                          <p:spTgt spid="68"/>
                                        </p:tgtEl>
                                      </p:cBhvr>
                                    </p:animEffect>
                                    <p:anim calcmode="lin" valueType="num">
                                      <p:cBhvr>
                                        <p:cTn id="153" dur="1000" fill="hold"/>
                                        <p:tgtEl>
                                          <p:spTgt spid="68"/>
                                        </p:tgtEl>
                                        <p:attrNameLst>
                                          <p:attrName>ppt_x</p:attrName>
                                        </p:attrNameLst>
                                      </p:cBhvr>
                                      <p:tavLst>
                                        <p:tav tm="0">
                                          <p:val>
                                            <p:strVal val="#ppt_x"/>
                                          </p:val>
                                        </p:tav>
                                        <p:tav tm="100000">
                                          <p:val>
                                            <p:strVal val="#ppt_x"/>
                                          </p:val>
                                        </p:tav>
                                      </p:tavLst>
                                    </p:anim>
                                    <p:anim calcmode="lin" valueType="num">
                                      <p:cBhvr>
                                        <p:cTn id="154" dur="1000" fill="hold"/>
                                        <p:tgtEl>
                                          <p:spTgt spid="68"/>
                                        </p:tgtEl>
                                        <p:attrNameLst>
                                          <p:attrName>ppt_y</p:attrName>
                                        </p:attrNameLst>
                                      </p:cBhvr>
                                      <p:tavLst>
                                        <p:tav tm="0">
                                          <p:val>
                                            <p:strVal val="#ppt_y+.1"/>
                                          </p:val>
                                        </p:tav>
                                        <p:tav tm="100000">
                                          <p:val>
                                            <p:strVal val="#ppt_y"/>
                                          </p:val>
                                        </p:tav>
                                      </p:tavLst>
                                    </p:anim>
                                  </p:childTnLst>
                                </p:cTn>
                              </p:par>
                              <p:par>
                                <p:cTn id="155" presetID="42" presetClass="entr" presetSubtype="0" fill="hold" grpId="0" nodeType="withEffect">
                                  <p:stCondLst>
                                    <p:cond delay="0"/>
                                  </p:stCondLst>
                                  <p:childTnLst>
                                    <p:set>
                                      <p:cBhvr>
                                        <p:cTn id="156" dur="1" fill="hold">
                                          <p:stCondLst>
                                            <p:cond delay="0"/>
                                          </p:stCondLst>
                                        </p:cTn>
                                        <p:tgtEl>
                                          <p:spTgt spid="69"/>
                                        </p:tgtEl>
                                        <p:attrNameLst>
                                          <p:attrName>style.visibility</p:attrName>
                                        </p:attrNameLst>
                                      </p:cBhvr>
                                      <p:to>
                                        <p:strVal val="visible"/>
                                      </p:to>
                                    </p:set>
                                    <p:animEffect transition="in" filter="fade">
                                      <p:cBhvr>
                                        <p:cTn id="157" dur="1000"/>
                                        <p:tgtEl>
                                          <p:spTgt spid="69"/>
                                        </p:tgtEl>
                                      </p:cBhvr>
                                    </p:animEffect>
                                    <p:anim calcmode="lin" valueType="num">
                                      <p:cBhvr>
                                        <p:cTn id="158" dur="1000" fill="hold"/>
                                        <p:tgtEl>
                                          <p:spTgt spid="69"/>
                                        </p:tgtEl>
                                        <p:attrNameLst>
                                          <p:attrName>ppt_x</p:attrName>
                                        </p:attrNameLst>
                                      </p:cBhvr>
                                      <p:tavLst>
                                        <p:tav tm="0">
                                          <p:val>
                                            <p:strVal val="#ppt_x"/>
                                          </p:val>
                                        </p:tav>
                                        <p:tav tm="100000">
                                          <p:val>
                                            <p:strVal val="#ppt_x"/>
                                          </p:val>
                                        </p:tav>
                                      </p:tavLst>
                                    </p:anim>
                                    <p:anim calcmode="lin" valueType="num">
                                      <p:cBhvr>
                                        <p:cTn id="159" dur="1000" fill="hold"/>
                                        <p:tgtEl>
                                          <p:spTgt spid="69"/>
                                        </p:tgtEl>
                                        <p:attrNameLst>
                                          <p:attrName>ppt_y</p:attrName>
                                        </p:attrNameLst>
                                      </p:cBhvr>
                                      <p:tavLst>
                                        <p:tav tm="0">
                                          <p:val>
                                            <p:strVal val="#ppt_y+.1"/>
                                          </p:val>
                                        </p:tav>
                                        <p:tav tm="100000">
                                          <p:val>
                                            <p:strVal val="#ppt_y"/>
                                          </p:val>
                                        </p:tav>
                                      </p:tavLst>
                                    </p:anim>
                                  </p:childTnLst>
                                </p:cTn>
                              </p:par>
                              <p:par>
                                <p:cTn id="160" presetID="42" presetClass="entr" presetSubtype="0" fill="hold" grpId="0" nodeType="withEffect">
                                  <p:stCondLst>
                                    <p:cond delay="0"/>
                                  </p:stCondLst>
                                  <p:childTnLst>
                                    <p:set>
                                      <p:cBhvr>
                                        <p:cTn id="161" dur="1" fill="hold">
                                          <p:stCondLst>
                                            <p:cond delay="0"/>
                                          </p:stCondLst>
                                        </p:cTn>
                                        <p:tgtEl>
                                          <p:spTgt spid="70"/>
                                        </p:tgtEl>
                                        <p:attrNameLst>
                                          <p:attrName>style.visibility</p:attrName>
                                        </p:attrNameLst>
                                      </p:cBhvr>
                                      <p:to>
                                        <p:strVal val="visible"/>
                                      </p:to>
                                    </p:set>
                                    <p:animEffect transition="in" filter="fade">
                                      <p:cBhvr>
                                        <p:cTn id="162" dur="1000"/>
                                        <p:tgtEl>
                                          <p:spTgt spid="70"/>
                                        </p:tgtEl>
                                      </p:cBhvr>
                                    </p:animEffect>
                                    <p:anim calcmode="lin" valueType="num">
                                      <p:cBhvr>
                                        <p:cTn id="163" dur="1000" fill="hold"/>
                                        <p:tgtEl>
                                          <p:spTgt spid="70"/>
                                        </p:tgtEl>
                                        <p:attrNameLst>
                                          <p:attrName>ppt_x</p:attrName>
                                        </p:attrNameLst>
                                      </p:cBhvr>
                                      <p:tavLst>
                                        <p:tav tm="0">
                                          <p:val>
                                            <p:strVal val="#ppt_x"/>
                                          </p:val>
                                        </p:tav>
                                        <p:tav tm="100000">
                                          <p:val>
                                            <p:strVal val="#ppt_x"/>
                                          </p:val>
                                        </p:tav>
                                      </p:tavLst>
                                    </p:anim>
                                    <p:anim calcmode="lin" valueType="num">
                                      <p:cBhvr>
                                        <p:cTn id="164" dur="1000" fill="hold"/>
                                        <p:tgtEl>
                                          <p:spTgt spid="70"/>
                                        </p:tgtEl>
                                        <p:attrNameLst>
                                          <p:attrName>ppt_y</p:attrName>
                                        </p:attrNameLst>
                                      </p:cBhvr>
                                      <p:tavLst>
                                        <p:tav tm="0">
                                          <p:val>
                                            <p:strVal val="#ppt_y+.1"/>
                                          </p:val>
                                        </p:tav>
                                        <p:tav tm="100000">
                                          <p:val>
                                            <p:strVal val="#ppt_y"/>
                                          </p:val>
                                        </p:tav>
                                      </p:tavLst>
                                    </p:anim>
                                  </p:childTnLst>
                                </p:cTn>
                              </p:par>
                              <p:par>
                                <p:cTn id="165" presetID="42" presetClass="entr" presetSubtype="0" fill="hold" grpId="0" nodeType="withEffect">
                                  <p:stCondLst>
                                    <p:cond delay="0"/>
                                  </p:stCondLst>
                                  <p:childTnLst>
                                    <p:set>
                                      <p:cBhvr>
                                        <p:cTn id="166" dur="1" fill="hold">
                                          <p:stCondLst>
                                            <p:cond delay="0"/>
                                          </p:stCondLst>
                                        </p:cTn>
                                        <p:tgtEl>
                                          <p:spTgt spid="71"/>
                                        </p:tgtEl>
                                        <p:attrNameLst>
                                          <p:attrName>style.visibility</p:attrName>
                                        </p:attrNameLst>
                                      </p:cBhvr>
                                      <p:to>
                                        <p:strVal val="visible"/>
                                      </p:to>
                                    </p:set>
                                    <p:animEffect transition="in" filter="fade">
                                      <p:cBhvr>
                                        <p:cTn id="167" dur="1000"/>
                                        <p:tgtEl>
                                          <p:spTgt spid="71"/>
                                        </p:tgtEl>
                                      </p:cBhvr>
                                    </p:animEffect>
                                    <p:anim calcmode="lin" valueType="num">
                                      <p:cBhvr>
                                        <p:cTn id="168" dur="1000" fill="hold"/>
                                        <p:tgtEl>
                                          <p:spTgt spid="71"/>
                                        </p:tgtEl>
                                        <p:attrNameLst>
                                          <p:attrName>ppt_x</p:attrName>
                                        </p:attrNameLst>
                                      </p:cBhvr>
                                      <p:tavLst>
                                        <p:tav tm="0">
                                          <p:val>
                                            <p:strVal val="#ppt_x"/>
                                          </p:val>
                                        </p:tav>
                                        <p:tav tm="100000">
                                          <p:val>
                                            <p:strVal val="#ppt_x"/>
                                          </p:val>
                                        </p:tav>
                                      </p:tavLst>
                                    </p:anim>
                                    <p:anim calcmode="lin" valueType="num">
                                      <p:cBhvr>
                                        <p:cTn id="169" dur="1000" fill="hold"/>
                                        <p:tgtEl>
                                          <p:spTgt spid="71"/>
                                        </p:tgtEl>
                                        <p:attrNameLst>
                                          <p:attrName>ppt_y</p:attrName>
                                        </p:attrNameLst>
                                      </p:cBhvr>
                                      <p:tavLst>
                                        <p:tav tm="0">
                                          <p:val>
                                            <p:strVal val="#ppt_y+.1"/>
                                          </p:val>
                                        </p:tav>
                                        <p:tav tm="100000">
                                          <p:val>
                                            <p:strVal val="#ppt_y"/>
                                          </p:val>
                                        </p:tav>
                                      </p:tavLst>
                                    </p:anim>
                                  </p:childTnLst>
                                </p:cTn>
                              </p:par>
                              <p:par>
                                <p:cTn id="170" presetID="42" presetClass="entr" presetSubtype="0" fill="hold" grpId="0" nodeType="withEffect">
                                  <p:stCondLst>
                                    <p:cond delay="0"/>
                                  </p:stCondLst>
                                  <p:childTnLst>
                                    <p:set>
                                      <p:cBhvr>
                                        <p:cTn id="171" dur="1" fill="hold">
                                          <p:stCondLst>
                                            <p:cond delay="0"/>
                                          </p:stCondLst>
                                        </p:cTn>
                                        <p:tgtEl>
                                          <p:spTgt spid="72"/>
                                        </p:tgtEl>
                                        <p:attrNameLst>
                                          <p:attrName>style.visibility</p:attrName>
                                        </p:attrNameLst>
                                      </p:cBhvr>
                                      <p:to>
                                        <p:strVal val="visible"/>
                                      </p:to>
                                    </p:set>
                                    <p:animEffect transition="in" filter="fade">
                                      <p:cBhvr>
                                        <p:cTn id="172" dur="1000"/>
                                        <p:tgtEl>
                                          <p:spTgt spid="72"/>
                                        </p:tgtEl>
                                      </p:cBhvr>
                                    </p:animEffect>
                                    <p:anim calcmode="lin" valueType="num">
                                      <p:cBhvr>
                                        <p:cTn id="173" dur="1000" fill="hold"/>
                                        <p:tgtEl>
                                          <p:spTgt spid="72"/>
                                        </p:tgtEl>
                                        <p:attrNameLst>
                                          <p:attrName>ppt_x</p:attrName>
                                        </p:attrNameLst>
                                      </p:cBhvr>
                                      <p:tavLst>
                                        <p:tav tm="0">
                                          <p:val>
                                            <p:strVal val="#ppt_x"/>
                                          </p:val>
                                        </p:tav>
                                        <p:tav tm="100000">
                                          <p:val>
                                            <p:strVal val="#ppt_x"/>
                                          </p:val>
                                        </p:tav>
                                      </p:tavLst>
                                    </p:anim>
                                    <p:anim calcmode="lin" valueType="num">
                                      <p:cBhvr>
                                        <p:cTn id="174" dur="1000" fill="hold"/>
                                        <p:tgtEl>
                                          <p:spTgt spid="72"/>
                                        </p:tgtEl>
                                        <p:attrNameLst>
                                          <p:attrName>ppt_y</p:attrName>
                                        </p:attrNameLst>
                                      </p:cBhvr>
                                      <p:tavLst>
                                        <p:tav tm="0">
                                          <p:val>
                                            <p:strVal val="#ppt_y+.1"/>
                                          </p:val>
                                        </p:tav>
                                        <p:tav tm="100000">
                                          <p:val>
                                            <p:strVal val="#ppt_y"/>
                                          </p:val>
                                        </p:tav>
                                      </p:tavLst>
                                    </p:anim>
                                  </p:childTnLst>
                                </p:cTn>
                              </p:par>
                              <p:par>
                                <p:cTn id="175" presetID="42" presetClass="entr" presetSubtype="0" fill="hold" grpId="0" nodeType="withEffect">
                                  <p:stCondLst>
                                    <p:cond delay="0"/>
                                  </p:stCondLst>
                                  <p:childTnLst>
                                    <p:set>
                                      <p:cBhvr>
                                        <p:cTn id="176" dur="1" fill="hold">
                                          <p:stCondLst>
                                            <p:cond delay="0"/>
                                          </p:stCondLst>
                                        </p:cTn>
                                        <p:tgtEl>
                                          <p:spTgt spid="73"/>
                                        </p:tgtEl>
                                        <p:attrNameLst>
                                          <p:attrName>style.visibility</p:attrName>
                                        </p:attrNameLst>
                                      </p:cBhvr>
                                      <p:to>
                                        <p:strVal val="visible"/>
                                      </p:to>
                                    </p:set>
                                    <p:animEffect transition="in" filter="fade">
                                      <p:cBhvr>
                                        <p:cTn id="177" dur="1000"/>
                                        <p:tgtEl>
                                          <p:spTgt spid="73"/>
                                        </p:tgtEl>
                                      </p:cBhvr>
                                    </p:animEffect>
                                    <p:anim calcmode="lin" valueType="num">
                                      <p:cBhvr>
                                        <p:cTn id="178" dur="1000" fill="hold"/>
                                        <p:tgtEl>
                                          <p:spTgt spid="73"/>
                                        </p:tgtEl>
                                        <p:attrNameLst>
                                          <p:attrName>ppt_x</p:attrName>
                                        </p:attrNameLst>
                                      </p:cBhvr>
                                      <p:tavLst>
                                        <p:tav tm="0">
                                          <p:val>
                                            <p:strVal val="#ppt_x"/>
                                          </p:val>
                                        </p:tav>
                                        <p:tav tm="100000">
                                          <p:val>
                                            <p:strVal val="#ppt_x"/>
                                          </p:val>
                                        </p:tav>
                                      </p:tavLst>
                                    </p:anim>
                                    <p:anim calcmode="lin" valueType="num">
                                      <p:cBhvr>
                                        <p:cTn id="179" dur="1000" fill="hold"/>
                                        <p:tgtEl>
                                          <p:spTgt spid="73"/>
                                        </p:tgtEl>
                                        <p:attrNameLst>
                                          <p:attrName>ppt_y</p:attrName>
                                        </p:attrNameLst>
                                      </p:cBhvr>
                                      <p:tavLst>
                                        <p:tav tm="0">
                                          <p:val>
                                            <p:strVal val="#ppt_y+.1"/>
                                          </p:val>
                                        </p:tav>
                                        <p:tav tm="100000">
                                          <p:val>
                                            <p:strVal val="#ppt_y"/>
                                          </p:val>
                                        </p:tav>
                                      </p:tavLst>
                                    </p:anim>
                                  </p:childTnLst>
                                </p:cTn>
                              </p:par>
                              <p:par>
                                <p:cTn id="180" presetID="42" presetClass="entr" presetSubtype="0" fill="hold" grpId="0" nodeType="withEffect">
                                  <p:stCondLst>
                                    <p:cond delay="0"/>
                                  </p:stCondLst>
                                  <p:childTnLst>
                                    <p:set>
                                      <p:cBhvr>
                                        <p:cTn id="181" dur="1" fill="hold">
                                          <p:stCondLst>
                                            <p:cond delay="0"/>
                                          </p:stCondLst>
                                        </p:cTn>
                                        <p:tgtEl>
                                          <p:spTgt spid="74"/>
                                        </p:tgtEl>
                                        <p:attrNameLst>
                                          <p:attrName>style.visibility</p:attrName>
                                        </p:attrNameLst>
                                      </p:cBhvr>
                                      <p:to>
                                        <p:strVal val="visible"/>
                                      </p:to>
                                    </p:set>
                                    <p:animEffect transition="in" filter="fade">
                                      <p:cBhvr>
                                        <p:cTn id="182" dur="1000"/>
                                        <p:tgtEl>
                                          <p:spTgt spid="74"/>
                                        </p:tgtEl>
                                      </p:cBhvr>
                                    </p:animEffect>
                                    <p:anim calcmode="lin" valueType="num">
                                      <p:cBhvr>
                                        <p:cTn id="183" dur="1000" fill="hold"/>
                                        <p:tgtEl>
                                          <p:spTgt spid="74"/>
                                        </p:tgtEl>
                                        <p:attrNameLst>
                                          <p:attrName>ppt_x</p:attrName>
                                        </p:attrNameLst>
                                      </p:cBhvr>
                                      <p:tavLst>
                                        <p:tav tm="0">
                                          <p:val>
                                            <p:strVal val="#ppt_x"/>
                                          </p:val>
                                        </p:tav>
                                        <p:tav tm="100000">
                                          <p:val>
                                            <p:strVal val="#ppt_x"/>
                                          </p:val>
                                        </p:tav>
                                      </p:tavLst>
                                    </p:anim>
                                    <p:anim calcmode="lin" valueType="num">
                                      <p:cBhvr>
                                        <p:cTn id="184" dur="1000" fill="hold"/>
                                        <p:tgtEl>
                                          <p:spTgt spid="74"/>
                                        </p:tgtEl>
                                        <p:attrNameLst>
                                          <p:attrName>ppt_y</p:attrName>
                                        </p:attrNameLst>
                                      </p:cBhvr>
                                      <p:tavLst>
                                        <p:tav tm="0">
                                          <p:val>
                                            <p:strVal val="#ppt_y+.1"/>
                                          </p:val>
                                        </p:tav>
                                        <p:tav tm="100000">
                                          <p:val>
                                            <p:strVal val="#ppt_y"/>
                                          </p:val>
                                        </p:tav>
                                      </p:tavLst>
                                    </p:anim>
                                  </p:childTnLst>
                                </p:cTn>
                              </p:par>
                              <p:par>
                                <p:cTn id="185" presetID="42" presetClass="entr" presetSubtype="0" fill="hold" grpId="0" nodeType="withEffect">
                                  <p:stCondLst>
                                    <p:cond delay="0"/>
                                  </p:stCondLst>
                                  <p:childTnLst>
                                    <p:set>
                                      <p:cBhvr>
                                        <p:cTn id="186" dur="1" fill="hold">
                                          <p:stCondLst>
                                            <p:cond delay="0"/>
                                          </p:stCondLst>
                                        </p:cTn>
                                        <p:tgtEl>
                                          <p:spTgt spid="75"/>
                                        </p:tgtEl>
                                        <p:attrNameLst>
                                          <p:attrName>style.visibility</p:attrName>
                                        </p:attrNameLst>
                                      </p:cBhvr>
                                      <p:to>
                                        <p:strVal val="visible"/>
                                      </p:to>
                                    </p:set>
                                    <p:animEffect transition="in" filter="fade">
                                      <p:cBhvr>
                                        <p:cTn id="187" dur="1000"/>
                                        <p:tgtEl>
                                          <p:spTgt spid="75"/>
                                        </p:tgtEl>
                                      </p:cBhvr>
                                    </p:animEffect>
                                    <p:anim calcmode="lin" valueType="num">
                                      <p:cBhvr>
                                        <p:cTn id="188" dur="1000" fill="hold"/>
                                        <p:tgtEl>
                                          <p:spTgt spid="75"/>
                                        </p:tgtEl>
                                        <p:attrNameLst>
                                          <p:attrName>ppt_x</p:attrName>
                                        </p:attrNameLst>
                                      </p:cBhvr>
                                      <p:tavLst>
                                        <p:tav tm="0">
                                          <p:val>
                                            <p:strVal val="#ppt_x"/>
                                          </p:val>
                                        </p:tav>
                                        <p:tav tm="100000">
                                          <p:val>
                                            <p:strVal val="#ppt_x"/>
                                          </p:val>
                                        </p:tav>
                                      </p:tavLst>
                                    </p:anim>
                                    <p:anim calcmode="lin" valueType="num">
                                      <p:cBhvr>
                                        <p:cTn id="189"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9" grpId="0">
        <p:bldSub>
          <a:bldChart bld="series"/>
        </p:bldSub>
      </p:bldGraphic>
      <p:bldGraphic spid="40" grpId="0">
        <p:bldSub>
          <a:bldChart bld="series"/>
        </p:bldSub>
      </p:bldGraphic>
      <p:bldGraphic spid="42" grpId="0">
        <p:bldSub>
          <a:bldChart bld="series"/>
        </p:bldSub>
      </p:bldGraphic>
      <p:bldGraphic spid="44" grpId="0">
        <p:bldSub>
          <a:bldChart bld="series"/>
        </p:bldSub>
      </p:bldGraphic>
      <p:bldGraphic spid="46" grpId="0">
        <p:bldSub>
          <a:bldChart bld="series"/>
        </p:bldSub>
      </p:bldGraphic>
      <p:bldP spid="52" grpId="0"/>
      <p:bldP spid="53" grpId="0"/>
      <p:bldP spid="54" grpId="0" animBg="1"/>
      <p:bldP spid="55" grpId="0"/>
      <p:bldP spid="68" grpId="0"/>
      <p:bldP spid="69" grpId="0" animBg="1"/>
      <p:bldP spid="70" grpId="0"/>
      <p:bldP spid="71" grpId="0"/>
      <p:bldP spid="72" grpId="0" animBg="1"/>
      <p:bldP spid="73" grpId="0"/>
      <p:bldP spid="74" grpId="0"/>
      <p:bldP spid="7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9"/>
          <p:cNvGrpSpPr/>
          <p:nvPr/>
        </p:nvGrpSpPr>
        <p:grpSpPr>
          <a:xfrm>
            <a:off x="712127" y="1413302"/>
            <a:ext cx="5127924" cy="2778007"/>
            <a:chOff x="539552" y="1059582"/>
            <a:chExt cx="3846945" cy="2084048"/>
          </a:xfrm>
        </p:grpSpPr>
        <p:grpSp>
          <p:nvGrpSpPr>
            <p:cNvPr id="34" name="组合 19"/>
            <p:cNvGrpSpPr/>
            <p:nvPr/>
          </p:nvGrpSpPr>
          <p:grpSpPr>
            <a:xfrm>
              <a:off x="539552" y="1059582"/>
              <a:ext cx="3846945" cy="1890000"/>
              <a:chOff x="539552" y="1181121"/>
              <a:chExt cx="3846945" cy="1890000"/>
            </a:xfrm>
          </p:grpSpPr>
          <p:pic>
            <p:nvPicPr>
              <p:cNvPr id="36" name="Picture 16" descr="c:\documents and settings\administrator\application data\360se6\User Data\temp\curve-desert-mountains-5159-826x550.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39552" y="1181121"/>
                <a:ext cx="2838436" cy="1890000"/>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组合 7"/>
              <p:cNvGrpSpPr/>
              <p:nvPr/>
            </p:nvGrpSpPr>
            <p:grpSpPr>
              <a:xfrm>
                <a:off x="3448483" y="1181121"/>
                <a:ext cx="938014" cy="1890000"/>
                <a:chOff x="3489970" y="1181121"/>
                <a:chExt cx="938014" cy="1873250"/>
              </a:xfrm>
            </p:grpSpPr>
            <p:sp>
              <p:nvSpPr>
                <p:cNvPr id="38" name="矩形 5"/>
                <p:cNvSpPr/>
                <p:nvPr/>
              </p:nvSpPr>
              <p:spPr>
                <a:xfrm>
                  <a:off x="3489970" y="1181121"/>
                  <a:ext cx="938014" cy="1873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9" name="TextBox 38"/>
                <p:cNvSpPr txBox="1"/>
                <p:nvPr/>
              </p:nvSpPr>
              <p:spPr>
                <a:xfrm>
                  <a:off x="3889637" y="1456027"/>
                  <a:ext cx="346339" cy="755193"/>
                </a:xfrm>
                <a:prstGeom prst="rect">
                  <a:avLst/>
                </a:prstGeom>
                <a:noFill/>
              </p:spPr>
              <p:txBody>
                <a:bodyPr vert="eaVert" wrap="none" rtlCol="0">
                  <a:spAutoFit/>
                </a:bodyPr>
                <a:lstStyle/>
                <a:p>
                  <a:r>
                    <a:rPr lang="zh-CN" altLang="en-US">
                      <a:solidFill>
                        <a:schemeClr val="bg1"/>
                      </a:solidFill>
                      <a:latin typeface="微软雅黑" panose="020B0503020204020204" pitchFamily="34" charset="-122"/>
                      <a:ea typeface="微软雅黑" panose="020B0503020204020204" pitchFamily="34" charset="-122"/>
                    </a:rPr>
                    <a:t>添加标题</a:t>
                  </a:r>
                  <a:endParaRPr lang="zh-CN" altLang="en-US" dirty="0">
                    <a:solidFill>
                      <a:schemeClr val="bg1"/>
                    </a:solidFill>
                    <a:latin typeface="微软雅黑" panose="020B0503020204020204" pitchFamily="34" charset="-122"/>
                    <a:ea typeface="微软雅黑" panose="020B0503020204020204" pitchFamily="34" charset="-122"/>
                  </a:endParaRPr>
                </a:p>
              </p:txBody>
            </p:sp>
          </p:grpSp>
        </p:grpSp>
        <p:sp>
          <p:nvSpPr>
            <p:cNvPr id="35" name="圆角矩形 18"/>
            <p:cNvSpPr/>
            <p:nvPr/>
          </p:nvSpPr>
          <p:spPr>
            <a:xfrm>
              <a:off x="539552" y="3097911"/>
              <a:ext cx="3846945" cy="45719"/>
            </a:xfrm>
            <a:prstGeom prst="roundRect">
              <a:avLst/>
            </a:prstGeom>
            <a:solidFill>
              <a:schemeClr val="accent1">
                <a:alpha val="87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0" name="组合 4"/>
          <p:cNvGrpSpPr/>
          <p:nvPr/>
        </p:nvGrpSpPr>
        <p:grpSpPr>
          <a:xfrm>
            <a:off x="6341197" y="1413302"/>
            <a:ext cx="5130000" cy="2749785"/>
            <a:chOff x="4755946" y="1059582"/>
            <a:chExt cx="3848502" cy="2062876"/>
          </a:xfrm>
        </p:grpSpPr>
        <p:grpSp>
          <p:nvGrpSpPr>
            <p:cNvPr id="41" name="组合 17"/>
            <p:cNvGrpSpPr/>
            <p:nvPr/>
          </p:nvGrpSpPr>
          <p:grpSpPr>
            <a:xfrm>
              <a:off x="4755946" y="1059582"/>
              <a:ext cx="3848502" cy="1890000"/>
              <a:chOff x="4631754" y="1181121"/>
              <a:chExt cx="3848502" cy="1890000"/>
            </a:xfrm>
          </p:grpSpPr>
          <p:pic>
            <p:nvPicPr>
              <p:cNvPr id="43" name="Picture 20" descr="c:\documents and settings\administrator\application data\360se6\User Data\temp\beach-palms-4988-525x3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31754" y="1181121"/>
                <a:ext cx="2835000" cy="1890000"/>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组合 41"/>
              <p:cNvGrpSpPr/>
              <p:nvPr/>
            </p:nvGrpSpPr>
            <p:grpSpPr>
              <a:xfrm>
                <a:off x="7542242" y="1181121"/>
                <a:ext cx="938014" cy="1890000"/>
                <a:chOff x="3489970" y="1181121"/>
                <a:chExt cx="938014" cy="1873250"/>
              </a:xfrm>
            </p:grpSpPr>
            <p:sp>
              <p:nvSpPr>
                <p:cNvPr id="45" name="矩形 42"/>
                <p:cNvSpPr/>
                <p:nvPr/>
              </p:nvSpPr>
              <p:spPr>
                <a:xfrm>
                  <a:off x="3489970" y="1181121"/>
                  <a:ext cx="938014" cy="18732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6" name="TextBox 45"/>
                <p:cNvSpPr txBox="1"/>
                <p:nvPr/>
              </p:nvSpPr>
              <p:spPr>
                <a:xfrm>
                  <a:off x="3889637" y="1456027"/>
                  <a:ext cx="346339" cy="755193"/>
                </a:xfrm>
                <a:prstGeom prst="rect">
                  <a:avLst/>
                </a:prstGeom>
                <a:noFill/>
              </p:spPr>
              <p:txBody>
                <a:bodyPr vert="eaVert" wrap="none" rtlCol="0">
                  <a:spAutoFit/>
                </a:bodyPr>
                <a:lstStyle/>
                <a:p>
                  <a:r>
                    <a:rPr lang="zh-CN" altLang="en-US">
                      <a:solidFill>
                        <a:schemeClr val="bg1"/>
                      </a:solidFill>
                      <a:latin typeface="微软雅黑" panose="020B0503020204020204" pitchFamily="34" charset="-122"/>
                      <a:ea typeface="微软雅黑" panose="020B0503020204020204" pitchFamily="34" charset="-122"/>
                    </a:rPr>
                    <a:t>添加标题</a:t>
                  </a:r>
                  <a:endParaRPr lang="zh-CN" altLang="en-US" dirty="0">
                    <a:solidFill>
                      <a:schemeClr val="bg1"/>
                    </a:solidFill>
                    <a:latin typeface="微软雅黑" panose="020B0503020204020204" pitchFamily="34" charset="-122"/>
                    <a:ea typeface="微软雅黑" panose="020B0503020204020204" pitchFamily="34" charset="-122"/>
                  </a:endParaRPr>
                </a:p>
              </p:txBody>
            </p:sp>
          </p:grpSp>
        </p:grpSp>
        <p:sp>
          <p:nvSpPr>
            <p:cNvPr id="42" name="圆角矩形 47"/>
            <p:cNvSpPr/>
            <p:nvPr/>
          </p:nvSpPr>
          <p:spPr>
            <a:xfrm>
              <a:off x="4755946" y="3076739"/>
              <a:ext cx="3846945" cy="45719"/>
            </a:xfrm>
            <a:prstGeom prst="roundRect">
              <a:avLst/>
            </a:prstGeom>
            <a:solidFill>
              <a:schemeClr val="accent1">
                <a:alpha val="87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7" name="组合 1"/>
          <p:cNvGrpSpPr/>
          <p:nvPr/>
        </p:nvGrpSpPr>
        <p:grpSpPr>
          <a:xfrm>
            <a:off x="1260371" y="4484842"/>
            <a:ext cx="4323737" cy="1412484"/>
            <a:chOff x="571329" y="3437295"/>
            <a:chExt cx="3243648" cy="1059639"/>
          </a:xfrm>
        </p:grpSpPr>
        <p:sp>
          <p:nvSpPr>
            <p:cNvPr id="48" name="文本框 14"/>
            <p:cNvSpPr txBox="1"/>
            <p:nvPr/>
          </p:nvSpPr>
          <p:spPr>
            <a:xfrm>
              <a:off x="1492314" y="3437295"/>
              <a:ext cx="831214" cy="277071"/>
            </a:xfrm>
            <a:prstGeom prst="rect">
              <a:avLst/>
            </a:prstGeom>
            <a:noFill/>
          </p:spPr>
          <p:txBody>
            <a:bodyPr wrap="none" rtlCol="0">
              <a:spAutoFit/>
            </a:bodyPr>
            <a:lstStyle/>
            <a:p>
              <a:pPr algn="r"/>
              <a:r>
                <a:rPr lang="zh-CN" altLang="en-US">
                  <a:solidFill>
                    <a:schemeClr val="accent1"/>
                  </a:solidFill>
                  <a:latin typeface="微软雅黑" panose="020B0503020204020204" pitchFamily="34" charset="-122"/>
                  <a:ea typeface="微软雅黑" panose="020B0503020204020204" pitchFamily="34" charset="-122"/>
                </a:rPr>
                <a:t>添加标题</a:t>
              </a:r>
              <a:endParaRPr lang="zh-CN" altLang="en-US" dirty="0">
                <a:solidFill>
                  <a:schemeClr val="accent1"/>
                </a:solidFill>
                <a:latin typeface="微软雅黑" panose="020B0503020204020204" pitchFamily="34" charset="-122"/>
                <a:ea typeface="微软雅黑" panose="020B0503020204020204" pitchFamily="34" charset="-122"/>
              </a:endParaRPr>
            </a:p>
          </p:txBody>
        </p:sp>
        <p:grpSp>
          <p:nvGrpSpPr>
            <p:cNvPr id="50" name="组合 87"/>
            <p:cNvGrpSpPr/>
            <p:nvPr/>
          </p:nvGrpSpPr>
          <p:grpSpPr>
            <a:xfrm>
              <a:off x="571329" y="3478254"/>
              <a:ext cx="379620" cy="379746"/>
              <a:chOff x="683568" y="915566"/>
              <a:chExt cx="1284771" cy="1285200"/>
            </a:xfrm>
          </p:grpSpPr>
          <p:sp>
            <p:nvSpPr>
              <p:cNvPr id="54" name="椭圆 88"/>
              <p:cNvSpPr/>
              <p:nvPr/>
            </p:nvSpPr>
            <p:spPr>
              <a:xfrm>
                <a:off x="683568" y="915566"/>
                <a:ext cx="1284771" cy="12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Freeform 11"/>
              <p:cNvSpPr>
                <a:spLocks noEditPoints="1"/>
              </p:cNvSpPr>
              <p:nvPr/>
            </p:nvSpPr>
            <p:spPr bwMode="auto">
              <a:xfrm>
                <a:off x="836551" y="1219750"/>
                <a:ext cx="978804" cy="676832"/>
              </a:xfrm>
              <a:custGeom>
                <a:avLst/>
                <a:gdLst>
                  <a:gd name="T0" fmla="*/ 135 w 156"/>
                  <a:gd name="T1" fmla="*/ 47 h 107"/>
                  <a:gd name="T2" fmla="*/ 136 w 156"/>
                  <a:gd name="T3" fmla="*/ 37 h 107"/>
                  <a:gd name="T4" fmla="*/ 99 w 156"/>
                  <a:gd name="T5" fmla="*/ 0 h 107"/>
                  <a:gd name="T6" fmla="*/ 73 w 156"/>
                  <a:gd name="T7" fmla="*/ 18 h 107"/>
                  <a:gd name="T8" fmla="*/ 45 w 156"/>
                  <a:gd name="T9" fmla="*/ 8 h 107"/>
                  <a:gd name="T10" fmla="*/ 19 w 156"/>
                  <a:gd name="T11" fmla="*/ 40 h 107"/>
                  <a:gd name="T12" fmla="*/ 20 w 156"/>
                  <a:gd name="T13" fmla="*/ 47 h 107"/>
                  <a:gd name="T14" fmla="*/ 0 w 156"/>
                  <a:gd name="T15" fmla="*/ 76 h 107"/>
                  <a:gd name="T16" fmla="*/ 31 w 156"/>
                  <a:gd name="T17" fmla="*/ 107 h 107"/>
                  <a:gd name="T18" fmla="*/ 126 w 156"/>
                  <a:gd name="T19" fmla="*/ 107 h 107"/>
                  <a:gd name="T20" fmla="*/ 156 w 156"/>
                  <a:gd name="T21" fmla="*/ 76 h 107"/>
                  <a:gd name="T22" fmla="*/ 135 w 156"/>
                  <a:gd name="T23" fmla="*/ 47 h 107"/>
                  <a:gd name="T24" fmla="*/ 120 w 156"/>
                  <a:gd name="T25" fmla="*/ 101 h 107"/>
                  <a:gd name="T26" fmla="*/ 91 w 156"/>
                  <a:gd name="T27" fmla="*/ 101 h 107"/>
                  <a:gd name="T28" fmla="*/ 91 w 156"/>
                  <a:gd name="T29" fmla="*/ 74 h 107"/>
                  <a:gd name="T30" fmla="*/ 91 w 156"/>
                  <a:gd name="T31" fmla="*/ 69 h 107"/>
                  <a:gd name="T32" fmla="*/ 103 w 156"/>
                  <a:gd name="T33" fmla="*/ 69 h 107"/>
                  <a:gd name="T34" fmla="*/ 103 w 156"/>
                  <a:gd name="T35" fmla="*/ 66 h 107"/>
                  <a:gd name="T36" fmla="*/ 78 w 156"/>
                  <a:gd name="T37" fmla="*/ 42 h 107"/>
                  <a:gd name="T38" fmla="*/ 74 w 156"/>
                  <a:gd name="T39" fmla="*/ 42 h 107"/>
                  <a:gd name="T40" fmla="*/ 50 w 156"/>
                  <a:gd name="T41" fmla="*/ 67 h 107"/>
                  <a:gd name="T42" fmla="*/ 51 w 156"/>
                  <a:gd name="T43" fmla="*/ 70 h 107"/>
                  <a:gd name="T44" fmla="*/ 61 w 156"/>
                  <a:gd name="T45" fmla="*/ 70 h 107"/>
                  <a:gd name="T46" fmla="*/ 61 w 156"/>
                  <a:gd name="T47" fmla="*/ 74 h 107"/>
                  <a:gd name="T48" fmla="*/ 61 w 156"/>
                  <a:gd name="T49" fmla="*/ 101 h 107"/>
                  <a:gd name="T50" fmla="*/ 38 w 156"/>
                  <a:gd name="T51" fmla="*/ 101 h 107"/>
                  <a:gd name="T52" fmla="*/ 11 w 156"/>
                  <a:gd name="T53" fmla="*/ 75 h 107"/>
                  <a:gd name="T54" fmla="*/ 28 w 156"/>
                  <a:gd name="T55" fmla="*/ 50 h 107"/>
                  <a:gd name="T56" fmla="*/ 28 w 156"/>
                  <a:gd name="T57" fmla="*/ 44 h 107"/>
                  <a:gd name="T58" fmla="*/ 50 w 156"/>
                  <a:gd name="T59" fmla="*/ 17 h 107"/>
                  <a:gd name="T60" fmla="*/ 74 w 156"/>
                  <a:gd name="T61" fmla="*/ 30 h 107"/>
                  <a:gd name="T62" fmla="*/ 97 w 156"/>
                  <a:gd name="T63" fmla="*/ 11 h 107"/>
                  <a:gd name="T64" fmla="*/ 128 w 156"/>
                  <a:gd name="T65" fmla="*/ 42 h 107"/>
                  <a:gd name="T66" fmla="*/ 127 w 156"/>
                  <a:gd name="T67" fmla="*/ 50 h 107"/>
                  <a:gd name="T68" fmla="*/ 147 w 156"/>
                  <a:gd name="T69" fmla="*/ 75 h 107"/>
                  <a:gd name="T70" fmla="*/ 120 w 156"/>
                  <a:gd name="T71"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6" h="107">
                    <a:moveTo>
                      <a:pt x="135" y="47"/>
                    </a:moveTo>
                    <a:cubicBezTo>
                      <a:pt x="136" y="44"/>
                      <a:pt x="136" y="40"/>
                      <a:pt x="136" y="37"/>
                    </a:cubicBezTo>
                    <a:cubicBezTo>
                      <a:pt x="136" y="17"/>
                      <a:pt x="120" y="0"/>
                      <a:pt x="99" y="0"/>
                    </a:cubicBezTo>
                    <a:cubicBezTo>
                      <a:pt x="76" y="0"/>
                      <a:pt x="73" y="18"/>
                      <a:pt x="73" y="18"/>
                    </a:cubicBezTo>
                    <a:cubicBezTo>
                      <a:pt x="73" y="18"/>
                      <a:pt x="63" y="6"/>
                      <a:pt x="45" y="8"/>
                    </a:cubicBezTo>
                    <a:cubicBezTo>
                      <a:pt x="29" y="11"/>
                      <a:pt x="19" y="25"/>
                      <a:pt x="19" y="40"/>
                    </a:cubicBezTo>
                    <a:cubicBezTo>
                      <a:pt x="19" y="42"/>
                      <a:pt x="20" y="45"/>
                      <a:pt x="20" y="47"/>
                    </a:cubicBezTo>
                    <a:cubicBezTo>
                      <a:pt x="8" y="51"/>
                      <a:pt x="0" y="63"/>
                      <a:pt x="0" y="76"/>
                    </a:cubicBezTo>
                    <a:cubicBezTo>
                      <a:pt x="0" y="93"/>
                      <a:pt x="14" y="107"/>
                      <a:pt x="31" y="107"/>
                    </a:cubicBezTo>
                    <a:cubicBezTo>
                      <a:pt x="126" y="107"/>
                      <a:pt x="126" y="107"/>
                      <a:pt x="126" y="107"/>
                    </a:cubicBezTo>
                    <a:cubicBezTo>
                      <a:pt x="143" y="107"/>
                      <a:pt x="156" y="93"/>
                      <a:pt x="156" y="76"/>
                    </a:cubicBezTo>
                    <a:cubicBezTo>
                      <a:pt x="156" y="62"/>
                      <a:pt x="147" y="51"/>
                      <a:pt x="135" y="47"/>
                    </a:cubicBezTo>
                    <a:close/>
                    <a:moveTo>
                      <a:pt x="120" y="101"/>
                    </a:moveTo>
                    <a:cubicBezTo>
                      <a:pt x="91" y="101"/>
                      <a:pt x="91" y="101"/>
                      <a:pt x="91" y="101"/>
                    </a:cubicBezTo>
                    <a:cubicBezTo>
                      <a:pt x="91" y="93"/>
                      <a:pt x="91" y="81"/>
                      <a:pt x="91" y="74"/>
                    </a:cubicBezTo>
                    <a:cubicBezTo>
                      <a:pt x="91" y="71"/>
                      <a:pt x="91" y="69"/>
                      <a:pt x="91" y="69"/>
                    </a:cubicBezTo>
                    <a:cubicBezTo>
                      <a:pt x="91" y="69"/>
                      <a:pt x="99" y="69"/>
                      <a:pt x="103" y="69"/>
                    </a:cubicBezTo>
                    <a:cubicBezTo>
                      <a:pt x="106" y="69"/>
                      <a:pt x="103" y="66"/>
                      <a:pt x="103" y="66"/>
                    </a:cubicBezTo>
                    <a:cubicBezTo>
                      <a:pt x="78" y="42"/>
                      <a:pt x="78" y="42"/>
                      <a:pt x="78" y="42"/>
                    </a:cubicBezTo>
                    <a:cubicBezTo>
                      <a:pt x="78" y="42"/>
                      <a:pt x="76" y="40"/>
                      <a:pt x="74" y="42"/>
                    </a:cubicBezTo>
                    <a:cubicBezTo>
                      <a:pt x="72" y="44"/>
                      <a:pt x="50" y="67"/>
                      <a:pt x="50" y="67"/>
                    </a:cubicBezTo>
                    <a:cubicBezTo>
                      <a:pt x="50" y="67"/>
                      <a:pt x="47" y="70"/>
                      <a:pt x="51" y="70"/>
                    </a:cubicBezTo>
                    <a:cubicBezTo>
                      <a:pt x="55" y="70"/>
                      <a:pt x="61" y="70"/>
                      <a:pt x="61" y="70"/>
                    </a:cubicBezTo>
                    <a:cubicBezTo>
                      <a:pt x="61" y="70"/>
                      <a:pt x="61" y="72"/>
                      <a:pt x="61" y="74"/>
                    </a:cubicBezTo>
                    <a:cubicBezTo>
                      <a:pt x="61" y="81"/>
                      <a:pt x="61" y="93"/>
                      <a:pt x="61" y="101"/>
                    </a:cubicBezTo>
                    <a:cubicBezTo>
                      <a:pt x="38" y="101"/>
                      <a:pt x="38" y="101"/>
                      <a:pt x="38" y="101"/>
                    </a:cubicBezTo>
                    <a:cubicBezTo>
                      <a:pt x="23" y="101"/>
                      <a:pt x="11" y="89"/>
                      <a:pt x="11" y="75"/>
                    </a:cubicBezTo>
                    <a:cubicBezTo>
                      <a:pt x="11" y="63"/>
                      <a:pt x="18" y="54"/>
                      <a:pt x="28" y="50"/>
                    </a:cubicBezTo>
                    <a:cubicBezTo>
                      <a:pt x="28" y="48"/>
                      <a:pt x="28" y="46"/>
                      <a:pt x="28" y="44"/>
                    </a:cubicBezTo>
                    <a:cubicBezTo>
                      <a:pt x="28" y="32"/>
                      <a:pt x="36" y="20"/>
                      <a:pt x="50" y="17"/>
                    </a:cubicBezTo>
                    <a:cubicBezTo>
                      <a:pt x="65" y="16"/>
                      <a:pt x="74" y="30"/>
                      <a:pt x="74" y="30"/>
                    </a:cubicBezTo>
                    <a:cubicBezTo>
                      <a:pt x="74" y="30"/>
                      <a:pt x="77" y="11"/>
                      <a:pt x="97" y="11"/>
                    </a:cubicBezTo>
                    <a:cubicBezTo>
                      <a:pt x="115" y="11"/>
                      <a:pt x="128" y="25"/>
                      <a:pt x="128" y="42"/>
                    </a:cubicBezTo>
                    <a:cubicBezTo>
                      <a:pt x="128" y="45"/>
                      <a:pt x="127" y="48"/>
                      <a:pt x="127" y="50"/>
                    </a:cubicBezTo>
                    <a:cubicBezTo>
                      <a:pt x="137" y="53"/>
                      <a:pt x="147" y="63"/>
                      <a:pt x="147" y="75"/>
                    </a:cubicBezTo>
                    <a:cubicBezTo>
                      <a:pt x="147" y="89"/>
                      <a:pt x="135" y="101"/>
                      <a:pt x="120" y="10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a:p>
            </p:txBody>
          </p:sp>
        </p:grpSp>
        <p:sp>
          <p:nvSpPr>
            <p:cNvPr id="53" name="矩形 33"/>
            <p:cNvSpPr/>
            <p:nvPr/>
          </p:nvSpPr>
          <p:spPr>
            <a:xfrm>
              <a:off x="1278405" y="3795886"/>
              <a:ext cx="2536572" cy="701048"/>
            </a:xfrm>
            <a:prstGeom prst="rect">
              <a:avLst/>
            </a:prstGeom>
          </p:spPr>
          <p:txBody>
            <a:bodyPr wrap="square">
              <a:spAutoFit/>
            </a:bodyPr>
            <a:lstStyle/>
            <a:p>
              <a:pPr>
                <a:lnSpc>
                  <a:spcPct val="114000"/>
                </a:lnSpc>
              </a:pPr>
              <a:r>
                <a:rPr lang="zh-CN" altLang="en-US" sz="160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1600" dirty="0">
                <a:solidFill>
                  <a:schemeClr val="tx1">
                    <a:lumMod val="50000"/>
                  </a:schemeClr>
                </a:solidFill>
                <a:latin typeface="微软雅黑" panose="020B0503020204020204" pitchFamily="34" charset="-122"/>
                <a:ea typeface="微软雅黑" panose="020B0503020204020204" pitchFamily="34" charset="-122"/>
              </a:endParaRPr>
            </a:p>
          </p:txBody>
        </p:sp>
      </p:grpSp>
      <p:grpSp>
        <p:nvGrpSpPr>
          <p:cNvPr id="68" name="组合 8"/>
          <p:cNvGrpSpPr/>
          <p:nvPr/>
        </p:nvGrpSpPr>
        <p:grpSpPr>
          <a:xfrm>
            <a:off x="6890478" y="4484844"/>
            <a:ext cx="4030058" cy="1406403"/>
            <a:chOff x="5369318" y="3363838"/>
            <a:chExt cx="3023331" cy="1055077"/>
          </a:xfrm>
        </p:grpSpPr>
        <p:sp>
          <p:nvSpPr>
            <p:cNvPr id="69" name="椭圆 39"/>
            <p:cNvSpPr/>
            <p:nvPr/>
          </p:nvSpPr>
          <p:spPr>
            <a:xfrm>
              <a:off x="5369318" y="3404797"/>
              <a:ext cx="379620" cy="37974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Freeform 19"/>
            <p:cNvSpPr>
              <a:spLocks noEditPoints="1"/>
            </p:cNvSpPr>
            <p:nvPr/>
          </p:nvSpPr>
          <p:spPr bwMode="auto">
            <a:xfrm>
              <a:off x="5452119" y="3509134"/>
              <a:ext cx="214018" cy="171073"/>
            </a:xfrm>
            <a:custGeom>
              <a:avLst/>
              <a:gdLst>
                <a:gd name="T0" fmla="*/ 120 w 126"/>
                <a:gd name="T1" fmla="*/ 36 h 100"/>
                <a:gd name="T2" fmla="*/ 119 w 126"/>
                <a:gd name="T3" fmla="*/ 36 h 100"/>
                <a:gd name="T4" fmla="*/ 111 w 126"/>
                <a:gd name="T5" fmla="*/ 9 h 100"/>
                <a:gd name="T6" fmla="*/ 99 w 126"/>
                <a:gd name="T7" fmla="*/ 1 h 100"/>
                <a:gd name="T8" fmla="*/ 25 w 126"/>
                <a:gd name="T9" fmla="*/ 1 h 100"/>
                <a:gd name="T10" fmla="*/ 13 w 126"/>
                <a:gd name="T11" fmla="*/ 7 h 100"/>
                <a:gd name="T12" fmla="*/ 7 w 126"/>
                <a:gd name="T13" fmla="*/ 36 h 100"/>
                <a:gd name="T14" fmla="*/ 6 w 126"/>
                <a:gd name="T15" fmla="*/ 36 h 100"/>
                <a:gd name="T16" fmla="*/ 0 w 126"/>
                <a:gd name="T17" fmla="*/ 42 h 100"/>
                <a:gd name="T18" fmla="*/ 0 w 126"/>
                <a:gd name="T19" fmla="*/ 73 h 100"/>
                <a:gd name="T20" fmla="*/ 6 w 126"/>
                <a:gd name="T21" fmla="*/ 79 h 100"/>
                <a:gd name="T22" fmla="*/ 10 w 126"/>
                <a:gd name="T23" fmla="*/ 79 h 100"/>
                <a:gd name="T24" fmla="*/ 10 w 126"/>
                <a:gd name="T25" fmla="*/ 94 h 100"/>
                <a:gd name="T26" fmla="*/ 16 w 126"/>
                <a:gd name="T27" fmla="*/ 100 h 100"/>
                <a:gd name="T28" fmla="*/ 25 w 126"/>
                <a:gd name="T29" fmla="*/ 100 h 100"/>
                <a:gd name="T30" fmla="*/ 30 w 126"/>
                <a:gd name="T31" fmla="*/ 94 h 100"/>
                <a:gd name="T32" fmla="*/ 30 w 126"/>
                <a:gd name="T33" fmla="*/ 79 h 100"/>
                <a:gd name="T34" fmla="*/ 98 w 126"/>
                <a:gd name="T35" fmla="*/ 79 h 100"/>
                <a:gd name="T36" fmla="*/ 98 w 126"/>
                <a:gd name="T37" fmla="*/ 94 h 100"/>
                <a:gd name="T38" fmla="*/ 104 w 126"/>
                <a:gd name="T39" fmla="*/ 100 h 100"/>
                <a:gd name="T40" fmla="*/ 112 w 126"/>
                <a:gd name="T41" fmla="*/ 100 h 100"/>
                <a:gd name="T42" fmla="*/ 118 w 126"/>
                <a:gd name="T43" fmla="*/ 94 h 100"/>
                <a:gd name="T44" fmla="*/ 118 w 126"/>
                <a:gd name="T45" fmla="*/ 79 h 100"/>
                <a:gd name="T46" fmla="*/ 120 w 126"/>
                <a:gd name="T47" fmla="*/ 79 h 100"/>
                <a:gd name="T48" fmla="*/ 126 w 126"/>
                <a:gd name="T49" fmla="*/ 73 h 100"/>
                <a:gd name="T50" fmla="*/ 126 w 126"/>
                <a:gd name="T51" fmla="*/ 42 h 100"/>
                <a:gd name="T52" fmla="*/ 120 w 126"/>
                <a:gd name="T53" fmla="*/ 36 h 100"/>
                <a:gd name="T54" fmla="*/ 17 w 126"/>
                <a:gd name="T55" fmla="*/ 11 h 100"/>
                <a:gd name="T56" fmla="*/ 27 w 126"/>
                <a:gd name="T57" fmla="*/ 5 h 100"/>
                <a:gd name="T58" fmla="*/ 96 w 126"/>
                <a:gd name="T59" fmla="*/ 5 h 100"/>
                <a:gd name="T60" fmla="*/ 106 w 126"/>
                <a:gd name="T61" fmla="*/ 11 h 100"/>
                <a:gd name="T62" fmla="*/ 112 w 126"/>
                <a:gd name="T63" fmla="*/ 35 h 100"/>
                <a:gd name="T64" fmla="*/ 13 w 126"/>
                <a:gd name="T65" fmla="*/ 35 h 100"/>
                <a:gd name="T66" fmla="*/ 17 w 126"/>
                <a:gd name="T67" fmla="*/ 11 h 100"/>
                <a:gd name="T68" fmla="*/ 22 w 126"/>
                <a:gd name="T69" fmla="*/ 65 h 100"/>
                <a:gd name="T70" fmla="*/ 14 w 126"/>
                <a:gd name="T71" fmla="*/ 56 h 100"/>
                <a:gd name="T72" fmla="*/ 22 w 126"/>
                <a:gd name="T73" fmla="*/ 48 h 100"/>
                <a:gd name="T74" fmla="*/ 31 w 126"/>
                <a:gd name="T75" fmla="*/ 56 h 100"/>
                <a:gd name="T76" fmla="*/ 22 w 126"/>
                <a:gd name="T77" fmla="*/ 65 h 100"/>
                <a:gd name="T78" fmla="*/ 76 w 126"/>
                <a:gd name="T79" fmla="*/ 65 h 100"/>
                <a:gd name="T80" fmla="*/ 51 w 126"/>
                <a:gd name="T81" fmla="*/ 65 h 100"/>
                <a:gd name="T82" fmla="*/ 43 w 126"/>
                <a:gd name="T83" fmla="*/ 57 h 100"/>
                <a:gd name="T84" fmla="*/ 51 w 126"/>
                <a:gd name="T85" fmla="*/ 49 h 100"/>
                <a:gd name="T86" fmla="*/ 76 w 126"/>
                <a:gd name="T87" fmla="*/ 49 h 100"/>
                <a:gd name="T88" fmla="*/ 84 w 126"/>
                <a:gd name="T89" fmla="*/ 57 h 100"/>
                <a:gd name="T90" fmla="*/ 76 w 126"/>
                <a:gd name="T91" fmla="*/ 65 h 100"/>
                <a:gd name="T92" fmla="*/ 105 w 126"/>
                <a:gd name="T93" fmla="*/ 65 h 100"/>
                <a:gd name="T94" fmla="*/ 96 w 126"/>
                <a:gd name="T95" fmla="*/ 56 h 100"/>
                <a:gd name="T96" fmla="*/ 105 w 126"/>
                <a:gd name="T97" fmla="*/ 48 h 100"/>
                <a:gd name="T98" fmla="*/ 113 w 126"/>
                <a:gd name="T99" fmla="*/ 56 h 100"/>
                <a:gd name="T100" fmla="*/ 105 w 126"/>
                <a:gd name="T101" fmla="*/ 65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6" h="100">
                  <a:moveTo>
                    <a:pt x="120" y="36"/>
                  </a:moveTo>
                  <a:cubicBezTo>
                    <a:pt x="119" y="36"/>
                    <a:pt x="119" y="36"/>
                    <a:pt x="119" y="36"/>
                  </a:cubicBezTo>
                  <a:cubicBezTo>
                    <a:pt x="119" y="36"/>
                    <a:pt x="112" y="10"/>
                    <a:pt x="111" y="9"/>
                  </a:cubicBezTo>
                  <a:cubicBezTo>
                    <a:pt x="106" y="0"/>
                    <a:pt x="99" y="1"/>
                    <a:pt x="99" y="1"/>
                  </a:cubicBezTo>
                  <a:cubicBezTo>
                    <a:pt x="25" y="1"/>
                    <a:pt x="25" y="1"/>
                    <a:pt x="25" y="1"/>
                  </a:cubicBezTo>
                  <a:cubicBezTo>
                    <a:pt x="16" y="1"/>
                    <a:pt x="13" y="7"/>
                    <a:pt x="13" y="7"/>
                  </a:cubicBezTo>
                  <a:cubicBezTo>
                    <a:pt x="7" y="36"/>
                    <a:pt x="7" y="36"/>
                    <a:pt x="7" y="36"/>
                  </a:cubicBezTo>
                  <a:cubicBezTo>
                    <a:pt x="6" y="36"/>
                    <a:pt x="6" y="36"/>
                    <a:pt x="6" y="36"/>
                  </a:cubicBezTo>
                  <a:cubicBezTo>
                    <a:pt x="3" y="36"/>
                    <a:pt x="0" y="39"/>
                    <a:pt x="0" y="42"/>
                  </a:cubicBezTo>
                  <a:cubicBezTo>
                    <a:pt x="0" y="73"/>
                    <a:pt x="0" y="73"/>
                    <a:pt x="0" y="73"/>
                  </a:cubicBezTo>
                  <a:cubicBezTo>
                    <a:pt x="0" y="77"/>
                    <a:pt x="3" y="79"/>
                    <a:pt x="6" y="79"/>
                  </a:cubicBezTo>
                  <a:cubicBezTo>
                    <a:pt x="10" y="79"/>
                    <a:pt x="10" y="79"/>
                    <a:pt x="10" y="79"/>
                  </a:cubicBezTo>
                  <a:cubicBezTo>
                    <a:pt x="10" y="94"/>
                    <a:pt x="10" y="94"/>
                    <a:pt x="10" y="94"/>
                  </a:cubicBezTo>
                  <a:cubicBezTo>
                    <a:pt x="10" y="97"/>
                    <a:pt x="13" y="100"/>
                    <a:pt x="16" y="100"/>
                  </a:cubicBezTo>
                  <a:cubicBezTo>
                    <a:pt x="25" y="100"/>
                    <a:pt x="25" y="100"/>
                    <a:pt x="25" y="100"/>
                  </a:cubicBezTo>
                  <a:cubicBezTo>
                    <a:pt x="28" y="100"/>
                    <a:pt x="30" y="97"/>
                    <a:pt x="30" y="94"/>
                  </a:cubicBezTo>
                  <a:cubicBezTo>
                    <a:pt x="30" y="79"/>
                    <a:pt x="30" y="79"/>
                    <a:pt x="30" y="79"/>
                  </a:cubicBezTo>
                  <a:cubicBezTo>
                    <a:pt x="98" y="79"/>
                    <a:pt x="98" y="79"/>
                    <a:pt x="98" y="79"/>
                  </a:cubicBezTo>
                  <a:cubicBezTo>
                    <a:pt x="98" y="94"/>
                    <a:pt x="98" y="94"/>
                    <a:pt x="98" y="94"/>
                  </a:cubicBezTo>
                  <a:cubicBezTo>
                    <a:pt x="98" y="97"/>
                    <a:pt x="100" y="100"/>
                    <a:pt x="104" y="100"/>
                  </a:cubicBezTo>
                  <a:cubicBezTo>
                    <a:pt x="112" y="100"/>
                    <a:pt x="112" y="100"/>
                    <a:pt x="112" y="100"/>
                  </a:cubicBezTo>
                  <a:cubicBezTo>
                    <a:pt x="115" y="100"/>
                    <a:pt x="118" y="97"/>
                    <a:pt x="118" y="94"/>
                  </a:cubicBezTo>
                  <a:cubicBezTo>
                    <a:pt x="118" y="79"/>
                    <a:pt x="118" y="79"/>
                    <a:pt x="118" y="79"/>
                  </a:cubicBezTo>
                  <a:cubicBezTo>
                    <a:pt x="120" y="79"/>
                    <a:pt x="120" y="79"/>
                    <a:pt x="120" y="79"/>
                  </a:cubicBezTo>
                  <a:cubicBezTo>
                    <a:pt x="123" y="79"/>
                    <a:pt x="126" y="77"/>
                    <a:pt x="126" y="73"/>
                  </a:cubicBezTo>
                  <a:cubicBezTo>
                    <a:pt x="126" y="42"/>
                    <a:pt x="126" y="42"/>
                    <a:pt x="126" y="42"/>
                  </a:cubicBezTo>
                  <a:cubicBezTo>
                    <a:pt x="126" y="39"/>
                    <a:pt x="123" y="36"/>
                    <a:pt x="120" y="36"/>
                  </a:cubicBezTo>
                  <a:close/>
                  <a:moveTo>
                    <a:pt x="17" y="11"/>
                  </a:moveTo>
                  <a:cubicBezTo>
                    <a:pt x="17" y="11"/>
                    <a:pt x="19" y="5"/>
                    <a:pt x="27" y="5"/>
                  </a:cubicBezTo>
                  <a:cubicBezTo>
                    <a:pt x="96" y="5"/>
                    <a:pt x="96" y="5"/>
                    <a:pt x="96" y="5"/>
                  </a:cubicBezTo>
                  <a:cubicBezTo>
                    <a:pt x="96" y="5"/>
                    <a:pt x="102" y="4"/>
                    <a:pt x="106" y="11"/>
                  </a:cubicBezTo>
                  <a:cubicBezTo>
                    <a:pt x="106" y="11"/>
                    <a:pt x="112" y="35"/>
                    <a:pt x="112" y="35"/>
                  </a:cubicBezTo>
                  <a:cubicBezTo>
                    <a:pt x="13" y="35"/>
                    <a:pt x="13" y="35"/>
                    <a:pt x="13" y="35"/>
                  </a:cubicBezTo>
                  <a:lnTo>
                    <a:pt x="17" y="11"/>
                  </a:lnTo>
                  <a:close/>
                  <a:moveTo>
                    <a:pt x="22" y="65"/>
                  </a:moveTo>
                  <a:cubicBezTo>
                    <a:pt x="18" y="65"/>
                    <a:pt x="14" y="61"/>
                    <a:pt x="14" y="56"/>
                  </a:cubicBezTo>
                  <a:cubicBezTo>
                    <a:pt x="14" y="52"/>
                    <a:pt x="18" y="48"/>
                    <a:pt x="22" y="48"/>
                  </a:cubicBezTo>
                  <a:cubicBezTo>
                    <a:pt x="27" y="48"/>
                    <a:pt x="31" y="52"/>
                    <a:pt x="31" y="56"/>
                  </a:cubicBezTo>
                  <a:cubicBezTo>
                    <a:pt x="31" y="61"/>
                    <a:pt x="27" y="65"/>
                    <a:pt x="22" y="65"/>
                  </a:cubicBezTo>
                  <a:close/>
                  <a:moveTo>
                    <a:pt x="76" y="65"/>
                  </a:moveTo>
                  <a:cubicBezTo>
                    <a:pt x="51" y="65"/>
                    <a:pt x="51" y="65"/>
                    <a:pt x="51" y="65"/>
                  </a:cubicBezTo>
                  <a:cubicBezTo>
                    <a:pt x="46" y="65"/>
                    <a:pt x="43" y="61"/>
                    <a:pt x="43" y="57"/>
                  </a:cubicBezTo>
                  <a:cubicBezTo>
                    <a:pt x="43" y="53"/>
                    <a:pt x="46" y="49"/>
                    <a:pt x="51" y="49"/>
                  </a:cubicBezTo>
                  <a:cubicBezTo>
                    <a:pt x="76" y="49"/>
                    <a:pt x="76" y="49"/>
                    <a:pt x="76" y="49"/>
                  </a:cubicBezTo>
                  <a:cubicBezTo>
                    <a:pt x="80" y="49"/>
                    <a:pt x="84" y="53"/>
                    <a:pt x="84" y="57"/>
                  </a:cubicBezTo>
                  <a:cubicBezTo>
                    <a:pt x="84" y="61"/>
                    <a:pt x="80" y="65"/>
                    <a:pt x="76" y="65"/>
                  </a:cubicBezTo>
                  <a:close/>
                  <a:moveTo>
                    <a:pt x="105" y="65"/>
                  </a:moveTo>
                  <a:cubicBezTo>
                    <a:pt x="100" y="65"/>
                    <a:pt x="96" y="61"/>
                    <a:pt x="96" y="56"/>
                  </a:cubicBezTo>
                  <a:cubicBezTo>
                    <a:pt x="96" y="52"/>
                    <a:pt x="100" y="48"/>
                    <a:pt x="105" y="48"/>
                  </a:cubicBezTo>
                  <a:cubicBezTo>
                    <a:pt x="109" y="48"/>
                    <a:pt x="113" y="52"/>
                    <a:pt x="113" y="56"/>
                  </a:cubicBezTo>
                  <a:cubicBezTo>
                    <a:pt x="113" y="61"/>
                    <a:pt x="109" y="65"/>
                    <a:pt x="105" y="6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a:p>
          </p:txBody>
        </p:sp>
        <p:sp>
          <p:nvSpPr>
            <p:cNvPr id="72" name="文本框 14"/>
            <p:cNvSpPr txBox="1"/>
            <p:nvPr/>
          </p:nvSpPr>
          <p:spPr>
            <a:xfrm>
              <a:off x="6290301" y="3363838"/>
              <a:ext cx="831214" cy="277071"/>
            </a:xfrm>
            <a:prstGeom prst="rect">
              <a:avLst/>
            </a:prstGeom>
            <a:noFill/>
          </p:spPr>
          <p:txBody>
            <a:bodyPr wrap="none" rtlCol="0">
              <a:spAutoFit/>
            </a:bodyPr>
            <a:lstStyle/>
            <a:p>
              <a:pPr algn="r"/>
              <a:r>
                <a:rPr lang="zh-CN" altLang="en-US">
                  <a:solidFill>
                    <a:schemeClr val="accent2"/>
                  </a:solidFill>
                  <a:latin typeface="微软雅黑" panose="020B0503020204020204" pitchFamily="34" charset="-122"/>
                  <a:ea typeface="微软雅黑" panose="020B0503020204020204" pitchFamily="34" charset="-122"/>
                </a:rPr>
                <a:t>添加标题</a:t>
              </a:r>
              <a:endParaRPr lang="zh-CN" altLang="en-US" dirty="0">
                <a:solidFill>
                  <a:schemeClr val="accent2"/>
                </a:solidFill>
                <a:latin typeface="微软雅黑" panose="020B0503020204020204" pitchFamily="34" charset="-122"/>
                <a:ea typeface="微软雅黑" panose="020B0503020204020204" pitchFamily="34" charset="-122"/>
              </a:endParaRPr>
            </a:p>
          </p:txBody>
        </p:sp>
        <p:sp>
          <p:nvSpPr>
            <p:cNvPr id="73" name="矩形 38"/>
            <p:cNvSpPr/>
            <p:nvPr/>
          </p:nvSpPr>
          <p:spPr>
            <a:xfrm>
              <a:off x="6061868" y="3717867"/>
              <a:ext cx="2330781" cy="701048"/>
            </a:xfrm>
            <a:prstGeom prst="rect">
              <a:avLst/>
            </a:prstGeom>
          </p:spPr>
          <p:txBody>
            <a:bodyPr wrap="square">
              <a:spAutoFit/>
            </a:bodyPr>
            <a:lstStyle/>
            <a:p>
              <a:pPr>
                <a:lnSpc>
                  <a:spcPct val="114000"/>
                </a:lnSpc>
              </a:pPr>
              <a:r>
                <a:rPr lang="zh-CN" altLang="en-US" sz="160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1600" dirty="0">
                <a:solidFill>
                  <a:schemeClr val="tx1">
                    <a:lumMod val="50000"/>
                  </a:schemeClr>
                </a:solidFill>
                <a:latin typeface="微软雅黑" panose="020B0503020204020204" pitchFamily="34" charset="-122"/>
                <a:ea typeface="微软雅黑" panose="020B0503020204020204" pitchFamily="34" charset="-122"/>
              </a:endParaRPr>
            </a:p>
          </p:txBody>
        </p:sp>
      </p:grpSp>
      <p:sp>
        <p:nvSpPr>
          <p:cNvPr id="2" name="标题 1"/>
          <p:cNvSpPr>
            <a:spLocks noGrp="1"/>
          </p:cNvSpPr>
          <p:nvPr>
            <p:ph type="title"/>
          </p:nvPr>
        </p:nvSpPr>
        <p:spPr/>
        <p:txBody>
          <a:bodyPr>
            <a:normAutofit/>
          </a:bodyPr>
          <a:lstStyle/>
          <a:p>
            <a:r>
              <a:rPr lang="zh-CN" altLang="en-US"/>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1000"/>
                                        <p:tgtEl>
                                          <p:spTgt spid="47"/>
                                        </p:tgtEl>
                                      </p:cBhvr>
                                    </p:animEffect>
                                    <p:anim calcmode="lin" valueType="num">
                                      <p:cBhvr>
                                        <p:cTn id="13" dur="1000" fill="hold"/>
                                        <p:tgtEl>
                                          <p:spTgt spid="47"/>
                                        </p:tgtEl>
                                        <p:attrNameLst>
                                          <p:attrName>ppt_x</p:attrName>
                                        </p:attrNameLst>
                                      </p:cBhvr>
                                      <p:tavLst>
                                        <p:tav tm="0">
                                          <p:val>
                                            <p:strVal val="#ppt_x"/>
                                          </p:val>
                                        </p:tav>
                                        <p:tav tm="100000">
                                          <p:val>
                                            <p:strVal val="#ppt_x"/>
                                          </p:val>
                                        </p:tav>
                                      </p:tavLst>
                                    </p:anim>
                                    <p:anim calcmode="lin" valueType="num">
                                      <p:cBhvr>
                                        <p:cTn id="14" dur="1000" fill="hold"/>
                                        <p:tgtEl>
                                          <p:spTgt spid="4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1000"/>
                                        <p:tgtEl>
                                          <p:spTgt spid="40"/>
                                        </p:tgtEl>
                                      </p:cBhvr>
                                    </p:animEffect>
                                    <p:anim calcmode="lin" valueType="num">
                                      <p:cBhvr>
                                        <p:cTn id="19" dur="1000" fill="hold"/>
                                        <p:tgtEl>
                                          <p:spTgt spid="40"/>
                                        </p:tgtEl>
                                        <p:attrNameLst>
                                          <p:attrName>ppt_x</p:attrName>
                                        </p:attrNameLst>
                                      </p:cBhvr>
                                      <p:tavLst>
                                        <p:tav tm="0">
                                          <p:val>
                                            <p:strVal val="#ppt_x"/>
                                          </p:val>
                                        </p:tav>
                                        <p:tav tm="100000">
                                          <p:val>
                                            <p:strVal val="#ppt_x"/>
                                          </p:val>
                                        </p:tav>
                                      </p:tavLst>
                                    </p:anim>
                                    <p:anim calcmode="lin" valueType="num">
                                      <p:cBhvr>
                                        <p:cTn id="20" dur="1000" fill="hold"/>
                                        <p:tgtEl>
                                          <p:spTgt spid="40"/>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68"/>
                                        </p:tgtEl>
                                        <p:attrNameLst>
                                          <p:attrName>style.visibility</p:attrName>
                                        </p:attrNameLst>
                                      </p:cBhvr>
                                      <p:to>
                                        <p:strVal val="visible"/>
                                      </p:to>
                                    </p:set>
                                    <p:animEffect transition="in" filter="fade">
                                      <p:cBhvr>
                                        <p:cTn id="23" dur="1000"/>
                                        <p:tgtEl>
                                          <p:spTgt spid="68"/>
                                        </p:tgtEl>
                                      </p:cBhvr>
                                    </p:animEffect>
                                    <p:anim calcmode="lin" valueType="num">
                                      <p:cBhvr>
                                        <p:cTn id="24" dur="1000" fill="hold"/>
                                        <p:tgtEl>
                                          <p:spTgt spid="68"/>
                                        </p:tgtEl>
                                        <p:attrNameLst>
                                          <p:attrName>ppt_x</p:attrName>
                                        </p:attrNameLst>
                                      </p:cBhvr>
                                      <p:tavLst>
                                        <p:tav tm="0">
                                          <p:val>
                                            <p:strVal val="#ppt_x"/>
                                          </p:val>
                                        </p:tav>
                                        <p:tav tm="100000">
                                          <p:val>
                                            <p:strVal val="#ppt_x"/>
                                          </p:val>
                                        </p:tav>
                                      </p:tavLst>
                                    </p:anim>
                                    <p:anim calcmode="lin" valueType="num">
                                      <p:cBhvr>
                                        <p:cTn id="25"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a:cs typeface="+mn-ea"/>
              </a:rPr>
              <a:t>单击此处添加标题</a:t>
            </a:r>
            <a:endParaRPr lang="zh-CN" altLang="en-US" dirty="0">
              <a:ea typeface="+mn-ea"/>
              <a:cs typeface="+mn-ea"/>
            </a:endParaRPr>
          </a:p>
        </p:txBody>
      </p:sp>
      <p:sp>
        <p:nvSpPr>
          <p:cNvPr id="18" name="Freeform 16"/>
          <p:cNvSpPr/>
          <p:nvPr/>
        </p:nvSpPr>
        <p:spPr bwMode="auto">
          <a:xfrm>
            <a:off x="3877796" y="1825083"/>
            <a:ext cx="4393896" cy="5060631"/>
          </a:xfrm>
          <a:custGeom>
            <a:avLst/>
            <a:gdLst>
              <a:gd name="T0" fmla="*/ 182 w 1008"/>
              <a:gd name="T1" fmla="*/ 844 h 1161"/>
              <a:gd name="T2" fmla="*/ 126 w 1008"/>
              <a:gd name="T3" fmla="*/ 1161 h 1161"/>
              <a:gd name="T4" fmla="*/ 625 w 1008"/>
              <a:gd name="T5" fmla="*/ 1161 h 1161"/>
              <a:gd name="T6" fmla="*/ 657 w 1008"/>
              <a:gd name="T7" fmla="*/ 1026 h 1161"/>
              <a:gd name="T8" fmla="*/ 860 w 1008"/>
              <a:gd name="T9" fmla="*/ 1004 h 1161"/>
              <a:gd name="T10" fmla="*/ 901 w 1008"/>
              <a:gd name="T11" fmla="*/ 939 h 1161"/>
              <a:gd name="T12" fmla="*/ 906 w 1008"/>
              <a:gd name="T13" fmla="*/ 875 h 1161"/>
              <a:gd name="T14" fmla="*/ 914 w 1008"/>
              <a:gd name="T15" fmla="*/ 824 h 1161"/>
              <a:gd name="T16" fmla="*/ 930 w 1008"/>
              <a:gd name="T17" fmla="*/ 766 h 1161"/>
              <a:gd name="T18" fmla="*/ 951 w 1008"/>
              <a:gd name="T19" fmla="*/ 723 h 1161"/>
              <a:gd name="T20" fmla="*/ 1000 w 1008"/>
              <a:gd name="T21" fmla="*/ 683 h 1161"/>
              <a:gd name="T22" fmla="*/ 929 w 1008"/>
              <a:gd name="T23" fmla="*/ 575 h 1161"/>
              <a:gd name="T24" fmla="*/ 886 w 1008"/>
              <a:gd name="T25" fmla="*/ 501 h 1161"/>
              <a:gd name="T26" fmla="*/ 905 w 1008"/>
              <a:gd name="T27" fmla="*/ 443 h 1161"/>
              <a:gd name="T28" fmla="*/ 476 w 1008"/>
              <a:gd name="T29" fmla="*/ 0 h 1161"/>
              <a:gd name="T30" fmla="*/ 0 w 1008"/>
              <a:gd name="T31" fmla="*/ 437 h 1161"/>
              <a:gd name="T32" fmla="*/ 182 w 1008"/>
              <a:gd name="T33" fmla="*/ 844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08" h="1161">
                <a:moveTo>
                  <a:pt x="182" y="844"/>
                </a:moveTo>
                <a:cubicBezTo>
                  <a:pt x="225" y="938"/>
                  <a:pt x="164" y="1066"/>
                  <a:pt x="126" y="1161"/>
                </a:cubicBezTo>
                <a:cubicBezTo>
                  <a:pt x="275" y="1161"/>
                  <a:pt x="625" y="1161"/>
                  <a:pt x="625" y="1161"/>
                </a:cubicBezTo>
                <a:cubicBezTo>
                  <a:pt x="625" y="1161"/>
                  <a:pt x="626" y="1054"/>
                  <a:pt x="657" y="1026"/>
                </a:cubicBezTo>
                <a:cubicBezTo>
                  <a:pt x="688" y="999"/>
                  <a:pt x="826" y="1016"/>
                  <a:pt x="860" y="1004"/>
                </a:cubicBezTo>
                <a:cubicBezTo>
                  <a:pt x="894" y="993"/>
                  <a:pt x="907" y="966"/>
                  <a:pt x="901" y="939"/>
                </a:cubicBezTo>
                <a:cubicBezTo>
                  <a:pt x="895" y="913"/>
                  <a:pt x="887" y="891"/>
                  <a:pt x="906" y="875"/>
                </a:cubicBezTo>
                <a:cubicBezTo>
                  <a:pt x="925" y="860"/>
                  <a:pt x="928" y="844"/>
                  <a:pt x="914" y="824"/>
                </a:cubicBezTo>
                <a:cubicBezTo>
                  <a:pt x="947" y="811"/>
                  <a:pt x="944" y="785"/>
                  <a:pt x="930" y="766"/>
                </a:cubicBezTo>
                <a:cubicBezTo>
                  <a:pt x="915" y="747"/>
                  <a:pt x="916" y="730"/>
                  <a:pt x="951" y="723"/>
                </a:cubicBezTo>
                <a:cubicBezTo>
                  <a:pt x="986" y="716"/>
                  <a:pt x="1008" y="703"/>
                  <a:pt x="1000" y="683"/>
                </a:cubicBezTo>
                <a:cubicBezTo>
                  <a:pt x="992" y="663"/>
                  <a:pt x="957" y="611"/>
                  <a:pt x="929" y="575"/>
                </a:cubicBezTo>
                <a:cubicBezTo>
                  <a:pt x="901" y="540"/>
                  <a:pt x="884" y="511"/>
                  <a:pt x="886" y="501"/>
                </a:cubicBezTo>
                <a:cubicBezTo>
                  <a:pt x="889" y="491"/>
                  <a:pt x="905" y="470"/>
                  <a:pt x="905" y="443"/>
                </a:cubicBezTo>
                <a:cubicBezTo>
                  <a:pt x="905" y="366"/>
                  <a:pt x="816" y="0"/>
                  <a:pt x="476" y="0"/>
                </a:cubicBezTo>
                <a:cubicBezTo>
                  <a:pt x="137" y="0"/>
                  <a:pt x="0" y="182"/>
                  <a:pt x="0" y="437"/>
                </a:cubicBezTo>
                <a:cubicBezTo>
                  <a:pt x="0" y="635"/>
                  <a:pt x="140" y="750"/>
                  <a:pt x="182" y="844"/>
                </a:cubicBezTo>
                <a:close/>
              </a:path>
            </a:pathLst>
          </a:custGeom>
          <a:solidFill>
            <a:schemeClr val="bg1">
              <a:lumMod val="95000"/>
            </a:schemeClr>
          </a:solidFill>
          <a:ln>
            <a:noFill/>
          </a:ln>
        </p:spPr>
        <p:txBody>
          <a:bodyPr vert="horz" wrap="square" lIns="91440" tIns="45720" rIns="91440" bIns="45720" numCol="1" anchor="ctr" anchorCtr="0" compatLnSpc="1"/>
          <a:lstStyle/>
          <a:p>
            <a:pPr algn="ctr"/>
            <a:endParaRPr lang="en-US" sz="1405">
              <a:latin typeface="+mn-ea"/>
              <a:cs typeface="+mn-ea"/>
            </a:endParaRPr>
          </a:p>
        </p:txBody>
      </p:sp>
      <p:sp>
        <p:nvSpPr>
          <p:cNvPr id="19" name="Oval 17"/>
          <p:cNvSpPr>
            <a:spLocks noChangeArrowheads="1"/>
          </p:cNvSpPr>
          <p:nvPr/>
        </p:nvSpPr>
        <p:spPr bwMode="auto">
          <a:xfrm>
            <a:off x="5112430" y="3028593"/>
            <a:ext cx="1433352" cy="1439059"/>
          </a:xfrm>
          <a:prstGeom prst="ellipse">
            <a:avLst/>
          </a:prstGeom>
          <a:solidFill>
            <a:schemeClr val="bg1">
              <a:lumMod val="85000"/>
            </a:schemeClr>
          </a:solidFill>
          <a:ln>
            <a:noFill/>
          </a:ln>
        </p:spPr>
        <p:txBody>
          <a:bodyPr vert="horz" wrap="square" lIns="0" tIns="0" rIns="0" bIns="0" numCol="1" anchor="ctr" anchorCtr="0" compatLnSpc="1"/>
          <a:lstStyle/>
          <a:p>
            <a:pPr algn="ctr"/>
            <a:r>
              <a:rPr lang="zh-CN" altLang="en-US" sz="1600">
                <a:solidFill>
                  <a:srgbClr val="7F7F7F"/>
                </a:solidFill>
                <a:latin typeface="+mn-ea"/>
                <a:cs typeface="+mn-ea"/>
              </a:rPr>
              <a:t>商业</a:t>
            </a:r>
            <a:endParaRPr lang="zh-CN" altLang="en-US" sz="1600">
              <a:solidFill>
                <a:srgbClr val="7F7F7F"/>
              </a:solidFill>
              <a:latin typeface="+mn-ea"/>
              <a:cs typeface="+mn-ea"/>
            </a:endParaRPr>
          </a:p>
          <a:p>
            <a:pPr algn="ctr"/>
            <a:r>
              <a:rPr lang="zh-CN" altLang="en-US" sz="1600">
                <a:solidFill>
                  <a:srgbClr val="7F7F7F"/>
                </a:solidFill>
                <a:latin typeface="+mn-ea"/>
                <a:cs typeface="+mn-ea"/>
              </a:rPr>
              <a:t>目标</a:t>
            </a:r>
            <a:endParaRPr lang="en-US" sz="1600" dirty="0">
              <a:solidFill>
                <a:srgbClr val="7F7F7F"/>
              </a:solidFill>
              <a:latin typeface="+mn-ea"/>
              <a:cs typeface="+mn-ea"/>
            </a:endParaRPr>
          </a:p>
        </p:txBody>
      </p:sp>
      <p:sp>
        <p:nvSpPr>
          <p:cNvPr id="20" name="Freeform 18"/>
          <p:cNvSpPr/>
          <p:nvPr/>
        </p:nvSpPr>
        <p:spPr bwMode="auto">
          <a:xfrm>
            <a:off x="4427953" y="2344028"/>
            <a:ext cx="2802306" cy="1404095"/>
          </a:xfrm>
          <a:custGeom>
            <a:avLst/>
            <a:gdLst>
              <a:gd name="T0" fmla="*/ 0 w 643"/>
              <a:gd name="T1" fmla="*/ 322 h 322"/>
              <a:gd name="T2" fmla="*/ 322 w 643"/>
              <a:gd name="T3" fmla="*/ 0 h 322"/>
              <a:gd name="T4" fmla="*/ 643 w 643"/>
              <a:gd name="T5" fmla="*/ 322 h 322"/>
            </a:gdLst>
            <a:ahLst/>
            <a:cxnLst>
              <a:cxn ang="0">
                <a:pos x="T0" y="T1"/>
              </a:cxn>
              <a:cxn ang="0">
                <a:pos x="T2" y="T3"/>
              </a:cxn>
              <a:cxn ang="0">
                <a:pos x="T4" y="T5"/>
              </a:cxn>
            </a:cxnLst>
            <a:rect l="0" t="0" r="r" b="b"/>
            <a:pathLst>
              <a:path w="643" h="322">
                <a:moveTo>
                  <a:pt x="0" y="322"/>
                </a:moveTo>
                <a:cubicBezTo>
                  <a:pt x="0" y="145"/>
                  <a:pt x="144" y="0"/>
                  <a:pt x="322" y="0"/>
                </a:cubicBezTo>
                <a:cubicBezTo>
                  <a:pt x="499" y="0"/>
                  <a:pt x="643" y="145"/>
                  <a:pt x="643" y="322"/>
                </a:cubicBezTo>
              </a:path>
            </a:pathLst>
          </a:custGeom>
          <a:noFill/>
          <a:ln w="50800" cap="flat">
            <a:solidFill>
              <a:schemeClr val="bg1">
                <a:lumMod val="8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lstStyle/>
          <a:p>
            <a:pPr algn="ctr"/>
            <a:endParaRPr lang="en-US" sz="1405">
              <a:latin typeface="+mn-ea"/>
              <a:cs typeface="+mn-ea"/>
            </a:endParaRPr>
          </a:p>
        </p:txBody>
      </p:sp>
      <p:sp>
        <p:nvSpPr>
          <p:cNvPr id="21" name="Oval 19"/>
          <p:cNvSpPr>
            <a:spLocks noChangeArrowheads="1"/>
          </p:cNvSpPr>
          <p:nvPr/>
        </p:nvSpPr>
        <p:spPr bwMode="auto">
          <a:xfrm>
            <a:off x="4091235" y="3413199"/>
            <a:ext cx="671597" cy="669843"/>
          </a:xfrm>
          <a:prstGeom prst="ellipse">
            <a:avLst/>
          </a:prstGeom>
          <a:solidFill>
            <a:schemeClr val="accent6"/>
          </a:solidFill>
          <a:ln>
            <a:noFill/>
          </a:ln>
        </p:spPr>
        <p:txBody>
          <a:bodyPr vert="horz" wrap="square" lIns="91440" tIns="45720" rIns="91440" bIns="45720" numCol="1" anchor="ctr" anchorCtr="0" compatLnSpc="1"/>
          <a:lstStyle/>
          <a:p>
            <a:pPr algn="ctr"/>
            <a:endParaRPr lang="en-AU" sz="1600" dirty="0">
              <a:solidFill>
                <a:srgbClr val="FFFFFF"/>
              </a:solidFill>
              <a:latin typeface="+mn-ea"/>
              <a:cs typeface="+mn-ea"/>
            </a:endParaRPr>
          </a:p>
        </p:txBody>
      </p:sp>
      <p:sp>
        <p:nvSpPr>
          <p:cNvPr id="22" name="Oval 20"/>
          <p:cNvSpPr>
            <a:spLocks noChangeArrowheads="1"/>
          </p:cNvSpPr>
          <p:nvPr/>
        </p:nvSpPr>
        <p:spPr bwMode="auto">
          <a:xfrm>
            <a:off x="6895380" y="3413199"/>
            <a:ext cx="669756" cy="669843"/>
          </a:xfrm>
          <a:prstGeom prst="ellipse">
            <a:avLst/>
          </a:prstGeom>
          <a:solidFill>
            <a:schemeClr val="accent5"/>
          </a:solidFill>
          <a:ln>
            <a:noFill/>
          </a:ln>
        </p:spPr>
        <p:txBody>
          <a:bodyPr vert="horz" wrap="square" lIns="91440" tIns="45720" rIns="91440" bIns="45720" numCol="1" anchor="ctr" anchorCtr="0" compatLnSpc="1"/>
          <a:lstStyle/>
          <a:p>
            <a:pPr algn="ctr"/>
            <a:endParaRPr lang="en-AU" sz="1600" dirty="0">
              <a:solidFill>
                <a:schemeClr val="bg1"/>
              </a:solidFill>
              <a:latin typeface="+mn-ea"/>
              <a:cs typeface="+mn-ea"/>
            </a:endParaRPr>
          </a:p>
        </p:txBody>
      </p:sp>
      <p:sp>
        <p:nvSpPr>
          <p:cNvPr id="23" name="Freeform 21"/>
          <p:cNvSpPr/>
          <p:nvPr/>
        </p:nvSpPr>
        <p:spPr bwMode="auto">
          <a:xfrm>
            <a:off x="6580743" y="2544612"/>
            <a:ext cx="763596" cy="763695"/>
          </a:xfrm>
          <a:custGeom>
            <a:avLst/>
            <a:gdLst>
              <a:gd name="T0" fmla="*/ 150 w 175"/>
              <a:gd name="T1" fmla="*/ 42 h 175"/>
              <a:gd name="T2" fmla="*/ 133 w 175"/>
              <a:gd name="T3" fmla="*/ 150 h 175"/>
              <a:gd name="T4" fmla="*/ 25 w 175"/>
              <a:gd name="T5" fmla="*/ 133 h 175"/>
              <a:gd name="T6" fmla="*/ 42 w 175"/>
              <a:gd name="T7" fmla="*/ 25 h 175"/>
              <a:gd name="T8" fmla="*/ 150 w 175"/>
              <a:gd name="T9" fmla="*/ 42 h 175"/>
            </a:gdLst>
            <a:ahLst/>
            <a:cxnLst>
              <a:cxn ang="0">
                <a:pos x="T0" y="T1"/>
              </a:cxn>
              <a:cxn ang="0">
                <a:pos x="T2" y="T3"/>
              </a:cxn>
              <a:cxn ang="0">
                <a:pos x="T4" y="T5"/>
              </a:cxn>
              <a:cxn ang="0">
                <a:pos x="T6" y="T7"/>
              </a:cxn>
              <a:cxn ang="0">
                <a:pos x="T8" y="T9"/>
              </a:cxn>
            </a:cxnLst>
            <a:rect l="0" t="0" r="r" b="b"/>
            <a:pathLst>
              <a:path w="175" h="175">
                <a:moveTo>
                  <a:pt x="150" y="42"/>
                </a:moveTo>
                <a:cubicBezTo>
                  <a:pt x="175" y="77"/>
                  <a:pt x="167" y="125"/>
                  <a:pt x="133" y="150"/>
                </a:cubicBezTo>
                <a:cubicBezTo>
                  <a:pt x="98" y="175"/>
                  <a:pt x="50" y="167"/>
                  <a:pt x="25" y="133"/>
                </a:cubicBezTo>
                <a:cubicBezTo>
                  <a:pt x="0" y="98"/>
                  <a:pt x="8" y="50"/>
                  <a:pt x="42" y="25"/>
                </a:cubicBezTo>
                <a:cubicBezTo>
                  <a:pt x="77" y="0"/>
                  <a:pt x="125" y="8"/>
                  <a:pt x="150" y="42"/>
                </a:cubicBezTo>
                <a:close/>
              </a:path>
            </a:pathLst>
          </a:custGeom>
          <a:solidFill>
            <a:schemeClr val="accent6"/>
          </a:solidFill>
          <a:ln>
            <a:noFill/>
          </a:ln>
        </p:spPr>
        <p:txBody>
          <a:bodyPr vert="horz" wrap="square" lIns="91440" tIns="45720" rIns="91440" bIns="45720" numCol="1" anchor="ctr" anchorCtr="0" compatLnSpc="1"/>
          <a:lstStyle/>
          <a:p>
            <a:pPr lvl="0" algn="ctr"/>
            <a:endParaRPr lang="en-US" sz="1600" dirty="0">
              <a:latin typeface="+mn-ea"/>
              <a:cs typeface="+mn-ea"/>
            </a:endParaRPr>
          </a:p>
        </p:txBody>
      </p:sp>
      <p:sp>
        <p:nvSpPr>
          <p:cNvPr id="24" name="Freeform 22"/>
          <p:cNvSpPr/>
          <p:nvPr/>
        </p:nvSpPr>
        <p:spPr bwMode="auto">
          <a:xfrm>
            <a:off x="5883387" y="2038548"/>
            <a:ext cx="754397" cy="754495"/>
          </a:xfrm>
          <a:custGeom>
            <a:avLst/>
            <a:gdLst>
              <a:gd name="T0" fmla="*/ 111 w 173"/>
              <a:gd name="T1" fmla="*/ 13 h 173"/>
              <a:gd name="T2" fmla="*/ 160 w 173"/>
              <a:gd name="T3" fmla="*/ 111 h 173"/>
              <a:gd name="T4" fmla="*/ 63 w 173"/>
              <a:gd name="T5" fmla="*/ 160 h 173"/>
              <a:gd name="T6" fmla="*/ 13 w 173"/>
              <a:gd name="T7" fmla="*/ 63 h 173"/>
              <a:gd name="T8" fmla="*/ 111 w 173"/>
              <a:gd name="T9" fmla="*/ 13 h 173"/>
            </a:gdLst>
            <a:ahLst/>
            <a:cxnLst>
              <a:cxn ang="0">
                <a:pos x="T0" y="T1"/>
              </a:cxn>
              <a:cxn ang="0">
                <a:pos x="T2" y="T3"/>
              </a:cxn>
              <a:cxn ang="0">
                <a:pos x="T4" y="T5"/>
              </a:cxn>
              <a:cxn ang="0">
                <a:pos x="T6" y="T7"/>
              </a:cxn>
              <a:cxn ang="0">
                <a:pos x="T8" y="T9"/>
              </a:cxn>
            </a:cxnLst>
            <a:rect l="0" t="0" r="r" b="b"/>
            <a:pathLst>
              <a:path w="173" h="173">
                <a:moveTo>
                  <a:pt x="111" y="13"/>
                </a:moveTo>
                <a:cubicBezTo>
                  <a:pt x="151" y="26"/>
                  <a:pt x="173" y="70"/>
                  <a:pt x="160" y="111"/>
                </a:cubicBezTo>
                <a:cubicBezTo>
                  <a:pt x="147" y="151"/>
                  <a:pt x="104" y="173"/>
                  <a:pt x="63" y="160"/>
                </a:cubicBezTo>
                <a:cubicBezTo>
                  <a:pt x="22" y="147"/>
                  <a:pt x="0" y="103"/>
                  <a:pt x="13" y="63"/>
                </a:cubicBezTo>
                <a:cubicBezTo>
                  <a:pt x="27" y="22"/>
                  <a:pt x="70" y="0"/>
                  <a:pt x="111" y="13"/>
                </a:cubicBezTo>
                <a:close/>
              </a:path>
            </a:pathLst>
          </a:custGeom>
          <a:solidFill>
            <a:schemeClr val="accent5"/>
          </a:solidFill>
          <a:ln>
            <a:noFill/>
          </a:ln>
        </p:spPr>
        <p:txBody>
          <a:bodyPr vert="horz" wrap="square" lIns="91440" tIns="45720" rIns="91440" bIns="45720" numCol="1" anchor="ctr" anchorCtr="0" compatLnSpc="1"/>
          <a:lstStyle/>
          <a:p>
            <a:pPr algn="ctr"/>
            <a:endParaRPr lang="en-US" sz="1405" dirty="0">
              <a:solidFill>
                <a:schemeClr val="bg1"/>
              </a:solidFill>
              <a:latin typeface="+mn-ea"/>
              <a:cs typeface="+mn-ea"/>
            </a:endParaRPr>
          </a:p>
        </p:txBody>
      </p:sp>
      <p:sp>
        <p:nvSpPr>
          <p:cNvPr id="25" name="Freeform 23"/>
          <p:cNvSpPr/>
          <p:nvPr/>
        </p:nvSpPr>
        <p:spPr bwMode="auto">
          <a:xfrm>
            <a:off x="5020431" y="2038548"/>
            <a:ext cx="754397" cy="754495"/>
          </a:xfrm>
          <a:custGeom>
            <a:avLst/>
            <a:gdLst>
              <a:gd name="T0" fmla="*/ 62 w 173"/>
              <a:gd name="T1" fmla="*/ 13 h 173"/>
              <a:gd name="T2" fmla="*/ 160 w 173"/>
              <a:gd name="T3" fmla="*/ 63 h 173"/>
              <a:gd name="T4" fmla="*/ 110 w 173"/>
              <a:gd name="T5" fmla="*/ 160 h 173"/>
              <a:gd name="T6" fmla="*/ 13 w 173"/>
              <a:gd name="T7" fmla="*/ 111 h 173"/>
              <a:gd name="T8" fmla="*/ 62 w 173"/>
              <a:gd name="T9" fmla="*/ 13 h 173"/>
            </a:gdLst>
            <a:ahLst/>
            <a:cxnLst>
              <a:cxn ang="0">
                <a:pos x="T0" y="T1"/>
              </a:cxn>
              <a:cxn ang="0">
                <a:pos x="T2" y="T3"/>
              </a:cxn>
              <a:cxn ang="0">
                <a:pos x="T4" y="T5"/>
              </a:cxn>
              <a:cxn ang="0">
                <a:pos x="T6" y="T7"/>
              </a:cxn>
              <a:cxn ang="0">
                <a:pos x="T8" y="T9"/>
              </a:cxn>
            </a:cxnLst>
            <a:rect l="0" t="0" r="r" b="b"/>
            <a:pathLst>
              <a:path w="173" h="173">
                <a:moveTo>
                  <a:pt x="62" y="13"/>
                </a:moveTo>
                <a:cubicBezTo>
                  <a:pt x="103" y="0"/>
                  <a:pt x="146" y="22"/>
                  <a:pt x="160" y="63"/>
                </a:cubicBezTo>
                <a:cubicBezTo>
                  <a:pt x="173" y="103"/>
                  <a:pt x="151" y="147"/>
                  <a:pt x="110" y="160"/>
                </a:cubicBezTo>
                <a:cubicBezTo>
                  <a:pt x="70" y="173"/>
                  <a:pt x="26" y="151"/>
                  <a:pt x="13" y="111"/>
                </a:cubicBezTo>
                <a:cubicBezTo>
                  <a:pt x="0" y="70"/>
                  <a:pt x="22" y="26"/>
                  <a:pt x="62" y="13"/>
                </a:cubicBezTo>
                <a:close/>
              </a:path>
            </a:pathLst>
          </a:custGeom>
          <a:solidFill>
            <a:schemeClr val="accent6"/>
          </a:solidFill>
          <a:ln>
            <a:noFill/>
          </a:ln>
        </p:spPr>
        <p:txBody>
          <a:bodyPr vert="horz" wrap="square" lIns="91440" tIns="45720" rIns="91440" bIns="45720" numCol="1" anchor="ctr" anchorCtr="0" compatLnSpc="1"/>
          <a:lstStyle/>
          <a:p>
            <a:pPr algn="ctr"/>
            <a:endParaRPr lang="en-US" sz="1405" dirty="0">
              <a:solidFill>
                <a:schemeClr val="bg1"/>
              </a:solidFill>
              <a:latin typeface="+mn-ea"/>
              <a:cs typeface="+mn-ea"/>
            </a:endParaRPr>
          </a:p>
        </p:txBody>
      </p:sp>
      <p:sp>
        <p:nvSpPr>
          <p:cNvPr id="26" name="Freeform 24"/>
          <p:cNvSpPr/>
          <p:nvPr/>
        </p:nvSpPr>
        <p:spPr bwMode="auto">
          <a:xfrm>
            <a:off x="4313875" y="2544612"/>
            <a:ext cx="763596" cy="763695"/>
          </a:xfrm>
          <a:custGeom>
            <a:avLst/>
            <a:gdLst>
              <a:gd name="T0" fmla="*/ 25 w 175"/>
              <a:gd name="T1" fmla="*/ 42 h 175"/>
              <a:gd name="T2" fmla="*/ 133 w 175"/>
              <a:gd name="T3" fmla="*/ 25 h 175"/>
              <a:gd name="T4" fmla="*/ 150 w 175"/>
              <a:gd name="T5" fmla="*/ 133 h 175"/>
              <a:gd name="T6" fmla="*/ 42 w 175"/>
              <a:gd name="T7" fmla="*/ 150 h 175"/>
              <a:gd name="T8" fmla="*/ 25 w 175"/>
              <a:gd name="T9" fmla="*/ 42 h 175"/>
            </a:gdLst>
            <a:ahLst/>
            <a:cxnLst>
              <a:cxn ang="0">
                <a:pos x="T0" y="T1"/>
              </a:cxn>
              <a:cxn ang="0">
                <a:pos x="T2" y="T3"/>
              </a:cxn>
              <a:cxn ang="0">
                <a:pos x="T4" y="T5"/>
              </a:cxn>
              <a:cxn ang="0">
                <a:pos x="T6" y="T7"/>
              </a:cxn>
              <a:cxn ang="0">
                <a:pos x="T8" y="T9"/>
              </a:cxn>
            </a:cxnLst>
            <a:rect l="0" t="0" r="r" b="b"/>
            <a:pathLst>
              <a:path w="175" h="175">
                <a:moveTo>
                  <a:pt x="25" y="42"/>
                </a:moveTo>
                <a:cubicBezTo>
                  <a:pt x="50" y="8"/>
                  <a:pt x="98" y="0"/>
                  <a:pt x="133" y="25"/>
                </a:cubicBezTo>
                <a:cubicBezTo>
                  <a:pt x="167" y="50"/>
                  <a:pt x="175" y="98"/>
                  <a:pt x="150" y="133"/>
                </a:cubicBezTo>
                <a:cubicBezTo>
                  <a:pt x="125" y="167"/>
                  <a:pt x="77" y="175"/>
                  <a:pt x="42" y="150"/>
                </a:cubicBezTo>
                <a:cubicBezTo>
                  <a:pt x="8" y="125"/>
                  <a:pt x="0" y="77"/>
                  <a:pt x="25" y="42"/>
                </a:cubicBezTo>
                <a:close/>
              </a:path>
            </a:pathLst>
          </a:custGeom>
          <a:solidFill>
            <a:schemeClr val="accent5"/>
          </a:solidFill>
          <a:ln>
            <a:noFill/>
          </a:ln>
        </p:spPr>
        <p:txBody>
          <a:bodyPr vert="horz" wrap="square" lIns="91440" tIns="45720" rIns="91440" bIns="45720" numCol="1" anchor="ctr" anchorCtr="0" compatLnSpc="1"/>
          <a:lstStyle/>
          <a:p>
            <a:pPr algn="ctr"/>
            <a:endParaRPr lang="en-US" sz="1405" dirty="0">
              <a:solidFill>
                <a:schemeClr val="bg1"/>
              </a:solidFill>
              <a:latin typeface="+mn-ea"/>
              <a:cs typeface="+mn-ea"/>
            </a:endParaRPr>
          </a:p>
        </p:txBody>
      </p:sp>
      <p:sp>
        <p:nvSpPr>
          <p:cNvPr id="28" name="TextBox 27"/>
          <p:cNvSpPr txBox="1"/>
          <p:nvPr/>
        </p:nvSpPr>
        <p:spPr>
          <a:xfrm>
            <a:off x="9702944" y="1967251"/>
            <a:ext cx="1767922" cy="215444"/>
          </a:xfrm>
          <a:prstGeom prst="rect">
            <a:avLst/>
          </a:prstGeom>
          <a:noFill/>
        </p:spPr>
        <p:txBody>
          <a:bodyPr wrap="square" lIns="0" tIns="0" rIns="0" bIns="0" rtlCol="0" anchor="ctr">
            <a:spAutoFit/>
          </a:bodyPr>
          <a:lstStyle/>
          <a:p>
            <a:r>
              <a:rPr lang="zh-CN" altLang="en-US" sz="1400">
                <a:solidFill>
                  <a:schemeClr val="accent5"/>
                </a:solidFill>
                <a:latin typeface="+mn-ea"/>
                <a:cs typeface="+mn-ea"/>
              </a:rPr>
              <a:t>员工界面</a:t>
            </a:r>
            <a:endParaRPr lang="en-AU" sz="1400" dirty="0">
              <a:solidFill>
                <a:schemeClr val="accent5"/>
              </a:solidFill>
              <a:latin typeface="+mn-ea"/>
              <a:cs typeface="+mn-ea"/>
            </a:endParaRPr>
          </a:p>
        </p:txBody>
      </p:sp>
      <p:sp>
        <p:nvSpPr>
          <p:cNvPr id="29" name="Text Placeholder 32"/>
          <p:cNvSpPr txBox="1"/>
          <p:nvPr/>
        </p:nvSpPr>
        <p:spPr>
          <a:xfrm>
            <a:off x="9702946" y="2213460"/>
            <a:ext cx="1655799" cy="79198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zh-CN" altLang="en-US" sz="900">
                <a:solidFill>
                  <a:srgbClr val="7F7F7F"/>
                </a:solidFill>
                <a:latin typeface="+mn-ea"/>
                <a:cs typeface="+mn-ea"/>
              </a:rPr>
              <a:t>此处添加详细文本描述，建议与标题相关并符合整体语言风格</a:t>
            </a:r>
            <a:endParaRPr lang="en-US" sz="900" dirty="0">
              <a:solidFill>
                <a:srgbClr val="7F7F7F"/>
              </a:solidFill>
              <a:latin typeface="+mn-ea"/>
              <a:cs typeface="+mn-ea"/>
            </a:endParaRPr>
          </a:p>
        </p:txBody>
      </p:sp>
      <p:sp>
        <p:nvSpPr>
          <p:cNvPr id="30" name="TextBox 29"/>
          <p:cNvSpPr txBox="1"/>
          <p:nvPr/>
        </p:nvSpPr>
        <p:spPr>
          <a:xfrm>
            <a:off x="9702944" y="3316658"/>
            <a:ext cx="1767922" cy="215444"/>
          </a:xfrm>
          <a:prstGeom prst="rect">
            <a:avLst/>
          </a:prstGeom>
          <a:noFill/>
        </p:spPr>
        <p:txBody>
          <a:bodyPr wrap="square" lIns="0" tIns="0" rIns="0" bIns="0" rtlCol="0" anchor="ctr">
            <a:spAutoFit/>
          </a:bodyPr>
          <a:lstStyle/>
          <a:p>
            <a:r>
              <a:rPr lang="zh-CN" altLang="en-US" sz="1400">
                <a:solidFill>
                  <a:schemeClr val="accent6"/>
                </a:solidFill>
                <a:latin typeface="+mn-ea"/>
                <a:cs typeface="+mn-ea"/>
              </a:rPr>
              <a:t>系统保护</a:t>
            </a:r>
            <a:endParaRPr lang="en-AU" sz="1400" dirty="0">
              <a:solidFill>
                <a:schemeClr val="accent6"/>
              </a:solidFill>
              <a:latin typeface="+mn-ea"/>
              <a:cs typeface="+mn-ea"/>
            </a:endParaRPr>
          </a:p>
        </p:txBody>
      </p:sp>
      <p:sp>
        <p:nvSpPr>
          <p:cNvPr id="35" name="Text Placeholder 32"/>
          <p:cNvSpPr txBox="1"/>
          <p:nvPr/>
        </p:nvSpPr>
        <p:spPr>
          <a:xfrm>
            <a:off x="9702946" y="3562867"/>
            <a:ext cx="1655799" cy="79198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zh-CN" altLang="en-US" sz="900">
                <a:solidFill>
                  <a:srgbClr val="7F7F7F"/>
                </a:solidFill>
                <a:latin typeface="+mn-ea"/>
                <a:cs typeface="+mn-ea"/>
              </a:rPr>
              <a:t>此处添加详细文本描述，建议与标题相关并符合整体语言风格</a:t>
            </a:r>
            <a:endParaRPr lang="en-US" sz="900" dirty="0">
              <a:solidFill>
                <a:srgbClr val="7F7F7F"/>
              </a:solidFill>
              <a:latin typeface="+mn-ea"/>
              <a:cs typeface="+mn-ea"/>
            </a:endParaRPr>
          </a:p>
        </p:txBody>
      </p:sp>
      <p:sp>
        <p:nvSpPr>
          <p:cNvPr id="36" name="TextBox 35"/>
          <p:cNvSpPr txBox="1"/>
          <p:nvPr/>
        </p:nvSpPr>
        <p:spPr>
          <a:xfrm>
            <a:off x="9702944" y="4666064"/>
            <a:ext cx="1767922" cy="215444"/>
          </a:xfrm>
          <a:prstGeom prst="rect">
            <a:avLst/>
          </a:prstGeom>
          <a:noFill/>
        </p:spPr>
        <p:txBody>
          <a:bodyPr wrap="square" lIns="0" tIns="0" rIns="0" bIns="0" rtlCol="0" anchor="ctr">
            <a:spAutoFit/>
          </a:bodyPr>
          <a:lstStyle/>
          <a:p>
            <a:r>
              <a:rPr lang="zh-CN" altLang="en-US" sz="1400">
                <a:solidFill>
                  <a:schemeClr val="accent5"/>
                </a:solidFill>
                <a:latin typeface="+mn-ea"/>
                <a:cs typeface="+mn-ea"/>
              </a:rPr>
              <a:t>数据分析</a:t>
            </a:r>
            <a:endParaRPr lang="en-AU" sz="1400" dirty="0">
              <a:solidFill>
                <a:schemeClr val="accent5"/>
              </a:solidFill>
              <a:latin typeface="+mn-ea"/>
              <a:cs typeface="+mn-ea"/>
            </a:endParaRPr>
          </a:p>
        </p:txBody>
      </p:sp>
      <p:sp>
        <p:nvSpPr>
          <p:cNvPr id="45" name="Text Placeholder 32"/>
          <p:cNvSpPr txBox="1"/>
          <p:nvPr/>
        </p:nvSpPr>
        <p:spPr>
          <a:xfrm>
            <a:off x="9702946" y="4912273"/>
            <a:ext cx="1655799" cy="79198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zh-CN" altLang="en-US" sz="900">
                <a:solidFill>
                  <a:srgbClr val="7F7F7F"/>
                </a:solidFill>
                <a:latin typeface="+mn-ea"/>
                <a:cs typeface="+mn-ea"/>
              </a:rPr>
              <a:t>此处添加详细文本描述，建议与标题相关并符合整体语言风格</a:t>
            </a:r>
            <a:endParaRPr lang="en-US" sz="900" dirty="0">
              <a:solidFill>
                <a:srgbClr val="7F7F7F"/>
              </a:solidFill>
              <a:latin typeface="+mn-ea"/>
              <a:cs typeface="+mn-ea"/>
            </a:endParaRPr>
          </a:p>
        </p:txBody>
      </p:sp>
      <p:sp>
        <p:nvSpPr>
          <p:cNvPr id="46" name="Rounded Rectangle 45"/>
          <p:cNvSpPr/>
          <p:nvPr/>
        </p:nvSpPr>
        <p:spPr>
          <a:xfrm>
            <a:off x="8888691" y="1961352"/>
            <a:ext cx="604616" cy="604695"/>
          </a:xfrm>
          <a:prstGeom prst="roundRect">
            <a:avLst>
              <a:gd name="adj" fmla="val 1655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5" dirty="0">
              <a:solidFill>
                <a:schemeClr val="bg1"/>
              </a:solidFill>
              <a:latin typeface="+mn-ea"/>
              <a:cs typeface="+mn-ea"/>
            </a:endParaRPr>
          </a:p>
        </p:txBody>
      </p:sp>
      <p:sp>
        <p:nvSpPr>
          <p:cNvPr id="47" name="Rounded Rectangle 46"/>
          <p:cNvSpPr/>
          <p:nvPr/>
        </p:nvSpPr>
        <p:spPr>
          <a:xfrm>
            <a:off x="8888691" y="3310758"/>
            <a:ext cx="604616" cy="604695"/>
          </a:xfrm>
          <a:prstGeom prst="roundRect">
            <a:avLst>
              <a:gd name="adj" fmla="val 1655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endParaRPr lang="en-US" sz="1600" dirty="0">
              <a:latin typeface="+mn-ea"/>
              <a:cs typeface="+mn-ea"/>
            </a:endParaRPr>
          </a:p>
        </p:txBody>
      </p:sp>
      <p:sp>
        <p:nvSpPr>
          <p:cNvPr id="48" name="Rounded Rectangle 47"/>
          <p:cNvSpPr/>
          <p:nvPr/>
        </p:nvSpPr>
        <p:spPr>
          <a:xfrm>
            <a:off x="8888691" y="4660164"/>
            <a:ext cx="604616" cy="604695"/>
          </a:xfrm>
          <a:prstGeom prst="roundRect">
            <a:avLst>
              <a:gd name="adj" fmla="val 1655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AU" sz="1600" dirty="0">
              <a:solidFill>
                <a:schemeClr val="bg1"/>
              </a:solidFill>
              <a:latin typeface="+mn-ea"/>
              <a:cs typeface="+mn-ea"/>
            </a:endParaRPr>
          </a:p>
        </p:txBody>
      </p:sp>
      <p:sp>
        <p:nvSpPr>
          <p:cNvPr id="50" name="TextBox 49"/>
          <p:cNvSpPr txBox="1"/>
          <p:nvPr/>
        </p:nvSpPr>
        <p:spPr>
          <a:xfrm flipH="1">
            <a:off x="711851" y="1936493"/>
            <a:ext cx="1734697" cy="215444"/>
          </a:xfrm>
          <a:prstGeom prst="rect">
            <a:avLst/>
          </a:prstGeom>
          <a:noFill/>
        </p:spPr>
        <p:txBody>
          <a:bodyPr wrap="square" lIns="0" tIns="0" rIns="0" bIns="0" rtlCol="0" anchor="ctr">
            <a:spAutoFit/>
          </a:bodyPr>
          <a:lstStyle/>
          <a:p>
            <a:pPr algn="r"/>
            <a:r>
              <a:rPr lang="zh-CN" altLang="en-US" sz="1400">
                <a:solidFill>
                  <a:schemeClr val="accent6"/>
                </a:solidFill>
                <a:latin typeface="+mn-ea"/>
                <a:cs typeface="+mn-ea"/>
              </a:rPr>
              <a:t>创意策略</a:t>
            </a:r>
            <a:endParaRPr lang="en-AU" sz="1400" dirty="0">
              <a:solidFill>
                <a:schemeClr val="accent6"/>
              </a:solidFill>
              <a:latin typeface="+mn-ea"/>
              <a:cs typeface="+mn-ea"/>
            </a:endParaRPr>
          </a:p>
        </p:txBody>
      </p:sp>
      <p:sp>
        <p:nvSpPr>
          <p:cNvPr id="51" name="Text Placeholder 32"/>
          <p:cNvSpPr txBox="1"/>
          <p:nvPr/>
        </p:nvSpPr>
        <p:spPr>
          <a:xfrm flipH="1">
            <a:off x="711850" y="2213460"/>
            <a:ext cx="1734696" cy="79198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buNone/>
            </a:pPr>
            <a:r>
              <a:rPr lang="zh-CN" altLang="en-US" sz="900">
                <a:solidFill>
                  <a:srgbClr val="7F7F7F"/>
                </a:solidFill>
                <a:latin typeface="+mn-ea"/>
                <a:cs typeface="+mn-ea"/>
              </a:rPr>
              <a:t>此处添加详细文本描述，建议与标题相关并符合整体语言风格</a:t>
            </a:r>
            <a:endParaRPr lang="en-US" sz="900" dirty="0">
              <a:solidFill>
                <a:srgbClr val="7F7F7F"/>
              </a:solidFill>
              <a:latin typeface="+mn-ea"/>
              <a:cs typeface="+mn-ea"/>
            </a:endParaRPr>
          </a:p>
        </p:txBody>
      </p:sp>
      <p:sp>
        <p:nvSpPr>
          <p:cNvPr id="52" name="TextBox 51"/>
          <p:cNvSpPr txBox="1"/>
          <p:nvPr/>
        </p:nvSpPr>
        <p:spPr>
          <a:xfrm flipH="1">
            <a:off x="711851" y="3285900"/>
            <a:ext cx="1734697" cy="215444"/>
          </a:xfrm>
          <a:prstGeom prst="rect">
            <a:avLst/>
          </a:prstGeom>
          <a:noFill/>
        </p:spPr>
        <p:txBody>
          <a:bodyPr wrap="square" lIns="0" tIns="0" rIns="0" bIns="0" rtlCol="0" anchor="ctr">
            <a:spAutoFit/>
          </a:bodyPr>
          <a:lstStyle/>
          <a:p>
            <a:pPr algn="r"/>
            <a:r>
              <a:rPr lang="zh-CN" altLang="en-US" sz="1400">
                <a:solidFill>
                  <a:schemeClr val="accent5"/>
                </a:solidFill>
                <a:latin typeface="+mn-ea"/>
                <a:cs typeface="+mn-ea"/>
              </a:rPr>
              <a:t>安全级别</a:t>
            </a:r>
            <a:endParaRPr lang="en-AU" sz="1400" dirty="0">
              <a:solidFill>
                <a:schemeClr val="accent5"/>
              </a:solidFill>
              <a:latin typeface="+mn-ea"/>
              <a:cs typeface="+mn-ea"/>
            </a:endParaRPr>
          </a:p>
        </p:txBody>
      </p:sp>
      <p:sp>
        <p:nvSpPr>
          <p:cNvPr id="53" name="Text Placeholder 32"/>
          <p:cNvSpPr txBox="1"/>
          <p:nvPr/>
        </p:nvSpPr>
        <p:spPr>
          <a:xfrm flipH="1">
            <a:off x="711850" y="3562867"/>
            <a:ext cx="1734696" cy="79198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buNone/>
            </a:pPr>
            <a:r>
              <a:rPr lang="zh-CN" altLang="en-US" sz="900">
                <a:solidFill>
                  <a:srgbClr val="7F7F7F"/>
                </a:solidFill>
                <a:latin typeface="+mn-ea"/>
                <a:cs typeface="+mn-ea"/>
              </a:rPr>
              <a:t>此处添加详细文本描述，建议与标题相关并符合整体语言风格</a:t>
            </a:r>
            <a:endParaRPr lang="en-US" altLang="zh-CN" sz="900" dirty="0">
              <a:solidFill>
                <a:srgbClr val="7F7F7F"/>
              </a:solidFill>
              <a:latin typeface="+mn-ea"/>
              <a:cs typeface="+mn-ea"/>
            </a:endParaRPr>
          </a:p>
        </p:txBody>
      </p:sp>
      <p:sp>
        <p:nvSpPr>
          <p:cNvPr id="54" name="TextBox 53"/>
          <p:cNvSpPr txBox="1"/>
          <p:nvPr/>
        </p:nvSpPr>
        <p:spPr>
          <a:xfrm flipH="1">
            <a:off x="711851" y="4635307"/>
            <a:ext cx="1734697" cy="215444"/>
          </a:xfrm>
          <a:prstGeom prst="rect">
            <a:avLst/>
          </a:prstGeom>
          <a:noFill/>
        </p:spPr>
        <p:txBody>
          <a:bodyPr wrap="square" lIns="0" tIns="0" rIns="0" bIns="0" rtlCol="0" anchor="ctr">
            <a:spAutoFit/>
          </a:bodyPr>
          <a:lstStyle/>
          <a:p>
            <a:pPr algn="r"/>
            <a:r>
              <a:rPr lang="zh-CN" altLang="en-US" sz="1400">
                <a:solidFill>
                  <a:schemeClr val="accent6"/>
                </a:solidFill>
                <a:latin typeface="+mn-ea"/>
                <a:cs typeface="+mn-ea"/>
              </a:rPr>
              <a:t>产品发布 </a:t>
            </a:r>
            <a:endParaRPr lang="en-AU" sz="1400" dirty="0">
              <a:solidFill>
                <a:schemeClr val="accent6"/>
              </a:solidFill>
              <a:latin typeface="+mn-ea"/>
              <a:cs typeface="+mn-ea"/>
            </a:endParaRPr>
          </a:p>
        </p:txBody>
      </p:sp>
      <p:sp>
        <p:nvSpPr>
          <p:cNvPr id="55" name="Text Placeholder 32"/>
          <p:cNvSpPr txBox="1"/>
          <p:nvPr/>
        </p:nvSpPr>
        <p:spPr>
          <a:xfrm flipH="1">
            <a:off x="711850" y="4912274"/>
            <a:ext cx="1734696" cy="79198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buNone/>
            </a:pPr>
            <a:r>
              <a:rPr lang="zh-CN" altLang="en-US" sz="900">
                <a:solidFill>
                  <a:srgbClr val="7F7F7F"/>
                </a:solidFill>
                <a:latin typeface="+mn-ea"/>
                <a:cs typeface="+mn-ea"/>
              </a:rPr>
              <a:t>此处添加详细文本描述，建议与标题相关并符合整体语言风格</a:t>
            </a:r>
            <a:endParaRPr lang="en-US" sz="900" dirty="0">
              <a:solidFill>
                <a:srgbClr val="7F7F7F"/>
              </a:solidFill>
              <a:latin typeface="+mn-ea"/>
              <a:cs typeface="+mn-ea"/>
            </a:endParaRPr>
          </a:p>
        </p:txBody>
      </p:sp>
      <p:sp>
        <p:nvSpPr>
          <p:cNvPr id="56" name="Rounded Rectangle 55"/>
          <p:cNvSpPr/>
          <p:nvPr/>
        </p:nvSpPr>
        <p:spPr>
          <a:xfrm flipH="1">
            <a:off x="2656185" y="1961352"/>
            <a:ext cx="604616" cy="604695"/>
          </a:xfrm>
          <a:prstGeom prst="roundRect">
            <a:avLst>
              <a:gd name="adj" fmla="val 1655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AU" sz="1600" dirty="0">
              <a:solidFill>
                <a:srgbClr val="FFFFFF"/>
              </a:solidFill>
              <a:latin typeface="+mn-ea"/>
              <a:cs typeface="+mn-ea"/>
            </a:endParaRPr>
          </a:p>
        </p:txBody>
      </p:sp>
      <p:sp>
        <p:nvSpPr>
          <p:cNvPr id="57" name="Rounded Rectangle 56"/>
          <p:cNvSpPr/>
          <p:nvPr/>
        </p:nvSpPr>
        <p:spPr>
          <a:xfrm flipH="1">
            <a:off x="2656185" y="3310758"/>
            <a:ext cx="604616" cy="604695"/>
          </a:xfrm>
          <a:prstGeom prst="roundRect">
            <a:avLst>
              <a:gd name="adj" fmla="val 1655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5" dirty="0">
              <a:solidFill>
                <a:schemeClr val="bg1"/>
              </a:solidFill>
              <a:latin typeface="+mn-ea"/>
              <a:cs typeface="+mn-ea"/>
            </a:endParaRPr>
          </a:p>
        </p:txBody>
      </p:sp>
      <p:sp>
        <p:nvSpPr>
          <p:cNvPr id="58" name="Rounded Rectangle 57"/>
          <p:cNvSpPr/>
          <p:nvPr/>
        </p:nvSpPr>
        <p:spPr>
          <a:xfrm flipH="1">
            <a:off x="2656185" y="4660165"/>
            <a:ext cx="604616" cy="604695"/>
          </a:xfrm>
          <a:prstGeom prst="roundRect">
            <a:avLst>
              <a:gd name="adj" fmla="val 1655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5" dirty="0">
              <a:solidFill>
                <a:schemeClr val="bg1"/>
              </a:solidFill>
              <a:latin typeface="+mn-ea"/>
              <a:cs typeface="+mn-ea"/>
            </a:endParaRPr>
          </a:p>
        </p:txBody>
      </p:sp>
      <p:grpSp>
        <p:nvGrpSpPr>
          <p:cNvPr id="33" name="组合 32"/>
          <p:cNvGrpSpPr/>
          <p:nvPr/>
        </p:nvGrpSpPr>
        <p:grpSpPr>
          <a:xfrm>
            <a:off x="9058758" y="3456329"/>
            <a:ext cx="307174" cy="307212"/>
            <a:chOff x="11121822" y="1145785"/>
            <a:chExt cx="307214" cy="307212"/>
          </a:xfrm>
          <a:solidFill>
            <a:schemeClr val="bg1"/>
          </a:solidFill>
        </p:grpSpPr>
        <p:sp>
          <p:nvSpPr>
            <p:cNvPr id="34" name="Freeform 140"/>
            <p:cNvSpPr>
              <a:spLocks noEditPoints="1"/>
            </p:cNvSpPr>
            <p:nvPr/>
          </p:nvSpPr>
          <p:spPr bwMode="auto">
            <a:xfrm>
              <a:off x="11121822" y="1211403"/>
              <a:ext cx="241594" cy="241594"/>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37" name="Freeform 141"/>
            <p:cNvSpPr>
              <a:spLocks noEditPoints="1"/>
            </p:cNvSpPr>
            <p:nvPr/>
          </p:nvSpPr>
          <p:spPr bwMode="auto">
            <a:xfrm>
              <a:off x="11317186" y="1145785"/>
              <a:ext cx="111850" cy="113341"/>
            </a:xfrm>
            <a:custGeom>
              <a:avLst/>
              <a:gdLst>
                <a:gd name="T0" fmla="*/ 48 w 52"/>
                <a:gd name="T1" fmla="*/ 23 h 52"/>
                <a:gd name="T2" fmla="*/ 50 w 52"/>
                <a:gd name="T3" fmla="*/ 17 h 52"/>
                <a:gd name="T4" fmla="*/ 48 w 52"/>
                <a:gd name="T5" fmla="*/ 11 h 52"/>
                <a:gd name="T6" fmla="*/ 44 w 52"/>
                <a:gd name="T7" fmla="*/ 12 h 52"/>
                <a:gd name="T8" fmla="*/ 42 w 52"/>
                <a:gd name="T9" fmla="*/ 6 h 52"/>
                <a:gd name="T10" fmla="*/ 38 w 52"/>
                <a:gd name="T11" fmla="*/ 2 h 52"/>
                <a:gd name="T12" fmla="*/ 34 w 52"/>
                <a:gd name="T13" fmla="*/ 5 h 52"/>
                <a:gd name="T14" fmla="*/ 30 w 52"/>
                <a:gd name="T15" fmla="*/ 1 h 52"/>
                <a:gd name="T16" fmla="*/ 24 w 52"/>
                <a:gd name="T17" fmla="*/ 0 h 52"/>
                <a:gd name="T18" fmla="*/ 23 w 52"/>
                <a:gd name="T19" fmla="*/ 4 h 52"/>
                <a:gd name="T20" fmla="*/ 17 w 52"/>
                <a:gd name="T21" fmla="*/ 2 h 52"/>
                <a:gd name="T22" fmla="*/ 11 w 52"/>
                <a:gd name="T23" fmla="*/ 4 h 52"/>
                <a:gd name="T24" fmla="*/ 12 w 52"/>
                <a:gd name="T25" fmla="*/ 8 h 52"/>
                <a:gd name="T26" fmla="*/ 6 w 52"/>
                <a:gd name="T27" fmla="*/ 10 h 52"/>
                <a:gd name="T28" fmla="*/ 2 w 52"/>
                <a:gd name="T29" fmla="*/ 14 h 52"/>
                <a:gd name="T30" fmla="*/ 6 w 52"/>
                <a:gd name="T31" fmla="*/ 18 h 52"/>
                <a:gd name="T32" fmla="*/ 1 w 52"/>
                <a:gd name="T33" fmla="*/ 22 h 52"/>
                <a:gd name="T34" fmla="*/ 0 w 52"/>
                <a:gd name="T35" fmla="*/ 28 h 52"/>
                <a:gd name="T36" fmla="*/ 4 w 52"/>
                <a:gd name="T37" fmla="*/ 29 h 52"/>
                <a:gd name="T38" fmla="*/ 2 w 52"/>
                <a:gd name="T39" fmla="*/ 35 h 52"/>
                <a:gd name="T40" fmla="*/ 4 w 52"/>
                <a:gd name="T41" fmla="*/ 41 h 52"/>
                <a:gd name="T42" fmla="*/ 9 w 52"/>
                <a:gd name="T43" fmla="*/ 40 h 52"/>
                <a:gd name="T44" fmla="*/ 10 w 52"/>
                <a:gd name="T45" fmla="*/ 46 h 52"/>
                <a:gd name="T46" fmla="*/ 15 w 52"/>
                <a:gd name="T47" fmla="*/ 50 h 52"/>
                <a:gd name="T48" fmla="*/ 18 w 52"/>
                <a:gd name="T49" fmla="*/ 47 h 52"/>
                <a:gd name="T50" fmla="*/ 22 w 52"/>
                <a:gd name="T51" fmla="*/ 51 h 52"/>
                <a:gd name="T52" fmla="*/ 28 w 52"/>
                <a:gd name="T53" fmla="*/ 52 h 52"/>
                <a:gd name="T54" fmla="*/ 29 w 52"/>
                <a:gd name="T55" fmla="*/ 48 h 52"/>
                <a:gd name="T56" fmla="*/ 35 w 52"/>
                <a:gd name="T57" fmla="*/ 50 h 52"/>
                <a:gd name="T58" fmla="*/ 41 w 52"/>
                <a:gd name="T59" fmla="*/ 48 h 52"/>
                <a:gd name="T60" fmla="*/ 40 w 52"/>
                <a:gd name="T61" fmla="*/ 43 h 52"/>
                <a:gd name="T62" fmla="*/ 46 w 52"/>
                <a:gd name="T63" fmla="*/ 42 h 52"/>
                <a:gd name="T64" fmla="*/ 50 w 52"/>
                <a:gd name="T65" fmla="*/ 37 h 52"/>
                <a:gd name="T66" fmla="*/ 47 w 52"/>
                <a:gd name="T67" fmla="*/ 34 h 52"/>
                <a:gd name="T68" fmla="*/ 51 w 52"/>
                <a:gd name="T69" fmla="*/ 30 h 52"/>
                <a:gd name="T70" fmla="*/ 52 w 52"/>
                <a:gd name="T71" fmla="*/ 24 h 52"/>
                <a:gd name="T72" fmla="*/ 26 w 52"/>
                <a:gd name="T73" fmla="*/ 40 h 52"/>
                <a:gd name="T74" fmla="*/ 26 w 52"/>
                <a:gd name="T75" fmla="*/ 12 h 52"/>
                <a:gd name="T76" fmla="*/ 26 w 52"/>
                <a:gd name="T77"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 h="52">
                  <a:moveTo>
                    <a:pt x="51" y="23"/>
                  </a:moveTo>
                  <a:cubicBezTo>
                    <a:pt x="48" y="23"/>
                    <a:pt x="48" y="23"/>
                    <a:pt x="48" y="23"/>
                  </a:cubicBezTo>
                  <a:cubicBezTo>
                    <a:pt x="48" y="21"/>
                    <a:pt x="48" y="20"/>
                    <a:pt x="47" y="18"/>
                  </a:cubicBezTo>
                  <a:cubicBezTo>
                    <a:pt x="50" y="17"/>
                    <a:pt x="50" y="17"/>
                    <a:pt x="50" y="17"/>
                  </a:cubicBezTo>
                  <a:cubicBezTo>
                    <a:pt x="50" y="16"/>
                    <a:pt x="51" y="16"/>
                    <a:pt x="50" y="15"/>
                  </a:cubicBezTo>
                  <a:cubicBezTo>
                    <a:pt x="48" y="11"/>
                    <a:pt x="48" y="11"/>
                    <a:pt x="48" y="11"/>
                  </a:cubicBezTo>
                  <a:cubicBezTo>
                    <a:pt x="48" y="10"/>
                    <a:pt x="47" y="10"/>
                    <a:pt x="46" y="11"/>
                  </a:cubicBezTo>
                  <a:cubicBezTo>
                    <a:pt x="44" y="12"/>
                    <a:pt x="44" y="12"/>
                    <a:pt x="44" y="12"/>
                  </a:cubicBezTo>
                  <a:cubicBezTo>
                    <a:pt x="43" y="11"/>
                    <a:pt x="42" y="10"/>
                    <a:pt x="40" y="9"/>
                  </a:cubicBezTo>
                  <a:cubicBezTo>
                    <a:pt x="42" y="6"/>
                    <a:pt x="42" y="6"/>
                    <a:pt x="42" y="6"/>
                  </a:cubicBezTo>
                  <a:cubicBezTo>
                    <a:pt x="42" y="6"/>
                    <a:pt x="42" y="5"/>
                    <a:pt x="42" y="4"/>
                  </a:cubicBezTo>
                  <a:cubicBezTo>
                    <a:pt x="38" y="2"/>
                    <a:pt x="38" y="2"/>
                    <a:pt x="38" y="2"/>
                  </a:cubicBezTo>
                  <a:cubicBezTo>
                    <a:pt x="37" y="2"/>
                    <a:pt x="36" y="2"/>
                    <a:pt x="36" y="3"/>
                  </a:cubicBezTo>
                  <a:cubicBezTo>
                    <a:pt x="34" y="5"/>
                    <a:pt x="34" y="5"/>
                    <a:pt x="34" y="5"/>
                  </a:cubicBezTo>
                  <a:cubicBezTo>
                    <a:pt x="33" y="5"/>
                    <a:pt x="32" y="4"/>
                    <a:pt x="30" y="4"/>
                  </a:cubicBezTo>
                  <a:cubicBezTo>
                    <a:pt x="30" y="1"/>
                    <a:pt x="30" y="1"/>
                    <a:pt x="30" y="1"/>
                  </a:cubicBezTo>
                  <a:cubicBezTo>
                    <a:pt x="30" y="0"/>
                    <a:pt x="29" y="0"/>
                    <a:pt x="29" y="0"/>
                  </a:cubicBezTo>
                  <a:cubicBezTo>
                    <a:pt x="24" y="0"/>
                    <a:pt x="24" y="0"/>
                    <a:pt x="24" y="0"/>
                  </a:cubicBezTo>
                  <a:cubicBezTo>
                    <a:pt x="24" y="0"/>
                    <a:pt x="23" y="0"/>
                    <a:pt x="23" y="1"/>
                  </a:cubicBezTo>
                  <a:cubicBezTo>
                    <a:pt x="23" y="4"/>
                    <a:pt x="23" y="4"/>
                    <a:pt x="23" y="4"/>
                  </a:cubicBezTo>
                  <a:cubicBezTo>
                    <a:pt x="21" y="4"/>
                    <a:pt x="20" y="5"/>
                    <a:pt x="19" y="5"/>
                  </a:cubicBezTo>
                  <a:cubicBezTo>
                    <a:pt x="17" y="2"/>
                    <a:pt x="17" y="2"/>
                    <a:pt x="17" y="2"/>
                  </a:cubicBezTo>
                  <a:cubicBezTo>
                    <a:pt x="17" y="2"/>
                    <a:pt x="16" y="1"/>
                    <a:pt x="15" y="2"/>
                  </a:cubicBezTo>
                  <a:cubicBezTo>
                    <a:pt x="11" y="4"/>
                    <a:pt x="11" y="4"/>
                    <a:pt x="11" y="4"/>
                  </a:cubicBezTo>
                  <a:cubicBezTo>
                    <a:pt x="11" y="4"/>
                    <a:pt x="11" y="5"/>
                    <a:pt x="11" y="6"/>
                  </a:cubicBezTo>
                  <a:cubicBezTo>
                    <a:pt x="12" y="8"/>
                    <a:pt x="12" y="8"/>
                    <a:pt x="12" y="8"/>
                  </a:cubicBezTo>
                  <a:cubicBezTo>
                    <a:pt x="11" y="9"/>
                    <a:pt x="10" y="10"/>
                    <a:pt x="9" y="12"/>
                  </a:cubicBezTo>
                  <a:cubicBezTo>
                    <a:pt x="6" y="10"/>
                    <a:pt x="6" y="10"/>
                    <a:pt x="6" y="10"/>
                  </a:cubicBezTo>
                  <a:cubicBezTo>
                    <a:pt x="6" y="10"/>
                    <a:pt x="5" y="10"/>
                    <a:pt x="5" y="10"/>
                  </a:cubicBezTo>
                  <a:cubicBezTo>
                    <a:pt x="2" y="14"/>
                    <a:pt x="2" y="14"/>
                    <a:pt x="2" y="14"/>
                  </a:cubicBezTo>
                  <a:cubicBezTo>
                    <a:pt x="2" y="15"/>
                    <a:pt x="2" y="16"/>
                    <a:pt x="3" y="16"/>
                  </a:cubicBezTo>
                  <a:cubicBezTo>
                    <a:pt x="6" y="18"/>
                    <a:pt x="6" y="18"/>
                    <a:pt x="6" y="18"/>
                  </a:cubicBezTo>
                  <a:cubicBezTo>
                    <a:pt x="5" y="19"/>
                    <a:pt x="5" y="21"/>
                    <a:pt x="4" y="22"/>
                  </a:cubicBezTo>
                  <a:cubicBezTo>
                    <a:pt x="1" y="22"/>
                    <a:pt x="1" y="22"/>
                    <a:pt x="1" y="22"/>
                  </a:cubicBezTo>
                  <a:cubicBezTo>
                    <a:pt x="0" y="22"/>
                    <a:pt x="0" y="23"/>
                    <a:pt x="0" y="23"/>
                  </a:cubicBezTo>
                  <a:cubicBezTo>
                    <a:pt x="0" y="28"/>
                    <a:pt x="0" y="28"/>
                    <a:pt x="0" y="28"/>
                  </a:cubicBezTo>
                  <a:cubicBezTo>
                    <a:pt x="0" y="29"/>
                    <a:pt x="0" y="29"/>
                    <a:pt x="1" y="29"/>
                  </a:cubicBezTo>
                  <a:cubicBezTo>
                    <a:pt x="4" y="29"/>
                    <a:pt x="4" y="29"/>
                    <a:pt x="4" y="29"/>
                  </a:cubicBezTo>
                  <a:cubicBezTo>
                    <a:pt x="4" y="31"/>
                    <a:pt x="5" y="32"/>
                    <a:pt x="5" y="34"/>
                  </a:cubicBezTo>
                  <a:cubicBezTo>
                    <a:pt x="2" y="35"/>
                    <a:pt x="2" y="35"/>
                    <a:pt x="2" y="35"/>
                  </a:cubicBezTo>
                  <a:cubicBezTo>
                    <a:pt x="2" y="36"/>
                    <a:pt x="2" y="36"/>
                    <a:pt x="2" y="37"/>
                  </a:cubicBezTo>
                  <a:cubicBezTo>
                    <a:pt x="4" y="41"/>
                    <a:pt x="4" y="41"/>
                    <a:pt x="4" y="41"/>
                  </a:cubicBezTo>
                  <a:cubicBezTo>
                    <a:pt x="5" y="41"/>
                    <a:pt x="5" y="42"/>
                    <a:pt x="6" y="41"/>
                  </a:cubicBezTo>
                  <a:cubicBezTo>
                    <a:pt x="9" y="40"/>
                    <a:pt x="9" y="40"/>
                    <a:pt x="9" y="40"/>
                  </a:cubicBezTo>
                  <a:cubicBezTo>
                    <a:pt x="10" y="41"/>
                    <a:pt x="11" y="42"/>
                    <a:pt x="12" y="43"/>
                  </a:cubicBezTo>
                  <a:cubicBezTo>
                    <a:pt x="10" y="46"/>
                    <a:pt x="10" y="46"/>
                    <a:pt x="10" y="46"/>
                  </a:cubicBezTo>
                  <a:cubicBezTo>
                    <a:pt x="10" y="46"/>
                    <a:pt x="10" y="47"/>
                    <a:pt x="11" y="47"/>
                  </a:cubicBezTo>
                  <a:cubicBezTo>
                    <a:pt x="15" y="50"/>
                    <a:pt x="15" y="50"/>
                    <a:pt x="15" y="50"/>
                  </a:cubicBezTo>
                  <a:cubicBezTo>
                    <a:pt x="15" y="50"/>
                    <a:pt x="16" y="50"/>
                    <a:pt x="16" y="49"/>
                  </a:cubicBezTo>
                  <a:cubicBezTo>
                    <a:pt x="18" y="47"/>
                    <a:pt x="18" y="47"/>
                    <a:pt x="18" y="47"/>
                  </a:cubicBezTo>
                  <a:cubicBezTo>
                    <a:pt x="19" y="47"/>
                    <a:pt x="21" y="48"/>
                    <a:pt x="22" y="48"/>
                  </a:cubicBezTo>
                  <a:cubicBezTo>
                    <a:pt x="22" y="51"/>
                    <a:pt x="22" y="51"/>
                    <a:pt x="22" y="51"/>
                  </a:cubicBezTo>
                  <a:cubicBezTo>
                    <a:pt x="22" y="52"/>
                    <a:pt x="23" y="52"/>
                    <a:pt x="24" y="52"/>
                  </a:cubicBezTo>
                  <a:cubicBezTo>
                    <a:pt x="28" y="52"/>
                    <a:pt x="28" y="52"/>
                    <a:pt x="28" y="52"/>
                  </a:cubicBezTo>
                  <a:cubicBezTo>
                    <a:pt x="29" y="52"/>
                    <a:pt x="29" y="52"/>
                    <a:pt x="29" y="51"/>
                  </a:cubicBezTo>
                  <a:cubicBezTo>
                    <a:pt x="29" y="48"/>
                    <a:pt x="29" y="48"/>
                    <a:pt x="29" y="48"/>
                  </a:cubicBezTo>
                  <a:cubicBezTo>
                    <a:pt x="31" y="48"/>
                    <a:pt x="32" y="47"/>
                    <a:pt x="34" y="47"/>
                  </a:cubicBezTo>
                  <a:cubicBezTo>
                    <a:pt x="35" y="50"/>
                    <a:pt x="35" y="50"/>
                    <a:pt x="35" y="50"/>
                  </a:cubicBezTo>
                  <a:cubicBezTo>
                    <a:pt x="36" y="50"/>
                    <a:pt x="36" y="50"/>
                    <a:pt x="37" y="50"/>
                  </a:cubicBezTo>
                  <a:cubicBezTo>
                    <a:pt x="41" y="48"/>
                    <a:pt x="41" y="48"/>
                    <a:pt x="41" y="48"/>
                  </a:cubicBezTo>
                  <a:cubicBezTo>
                    <a:pt x="42" y="47"/>
                    <a:pt x="42" y="47"/>
                    <a:pt x="41" y="46"/>
                  </a:cubicBezTo>
                  <a:cubicBezTo>
                    <a:pt x="40" y="43"/>
                    <a:pt x="40" y="43"/>
                    <a:pt x="40" y="43"/>
                  </a:cubicBezTo>
                  <a:cubicBezTo>
                    <a:pt x="41" y="42"/>
                    <a:pt x="42" y="41"/>
                    <a:pt x="43" y="40"/>
                  </a:cubicBezTo>
                  <a:cubicBezTo>
                    <a:pt x="46" y="42"/>
                    <a:pt x="46" y="42"/>
                    <a:pt x="46" y="42"/>
                  </a:cubicBezTo>
                  <a:cubicBezTo>
                    <a:pt x="47" y="42"/>
                    <a:pt x="47" y="42"/>
                    <a:pt x="48" y="41"/>
                  </a:cubicBezTo>
                  <a:cubicBezTo>
                    <a:pt x="50" y="37"/>
                    <a:pt x="50" y="37"/>
                    <a:pt x="50" y="37"/>
                  </a:cubicBezTo>
                  <a:cubicBezTo>
                    <a:pt x="50" y="37"/>
                    <a:pt x="50" y="36"/>
                    <a:pt x="50" y="36"/>
                  </a:cubicBezTo>
                  <a:cubicBezTo>
                    <a:pt x="47" y="34"/>
                    <a:pt x="47" y="34"/>
                    <a:pt x="47" y="34"/>
                  </a:cubicBezTo>
                  <a:cubicBezTo>
                    <a:pt x="47" y="33"/>
                    <a:pt x="48" y="31"/>
                    <a:pt x="48" y="30"/>
                  </a:cubicBezTo>
                  <a:cubicBezTo>
                    <a:pt x="51" y="30"/>
                    <a:pt x="51" y="30"/>
                    <a:pt x="51" y="30"/>
                  </a:cubicBezTo>
                  <a:cubicBezTo>
                    <a:pt x="52" y="30"/>
                    <a:pt x="52" y="29"/>
                    <a:pt x="52" y="29"/>
                  </a:cubicBezTo>
                  <a:cubicBezTo>
                    <a:pt x="52" y="24"/>
                    <a:pt x="52" y="24"/>
                    <a:pt x="52" y="24"/>
                  </a:cubicBezTo>
                  <a:cubicBezTo>
                    <a:pt x="52" y="23"/>
                    <a:pt x="52" y="23"/>
                    <a:pt x="51" y="23"/>
                  </a:cubicBezTo>
                  <a:close/>
                  <a:moveTo>
                    <a:pt x="26" y="40"/>
                  </a:moveTo>
                  <a:cubicBezTo>
                    <a:pt x="18" y="40"/>
                    <a:pt x="12" y="34"/>
                    <a:pt x="12" y="26"/>
                  </a:cubicBezTo>
                  <a:cubicBezTo>
                    <a:pt x="12" y="18"/>
                    <a:pt x="18" y="12"/>
                    <a:pt x="26" y="12"/>
                  </a:cubicBezTo>
                  <a:cubicBezTo>
                    <a:pt x="34" y="12"/>
                    <a:pt x="40" y="18"/>
                    <a:pt x="40" y="26"/>
                  </a:cubicBezTo>
                  <a:cubicBezTo>
                    <a:pt x="40" y="34"/>
                    <a:pt x="34" y="40"/>
                    <a:pt x="26"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sp>
        <p:nvSpPr>
          <p:cNvPr id="38" name="Freeform 142"/>
          <p:cNvSpPr/>
          <p:nvPr/>
        </p:nvSpPr>
        <p:spPr bwMode="auto">
          <a:xfrm>
            <a:off x="2799574" y="4840528"/>
            <a:ext cx="292261" cy="238612"/>
          </a:xfrm>
          <a:custGeom>
            <a:avLst/>
            <a:gdLst>
              <a:gd name="T0" fmla="*/ 135 w 135"/>
              <a:gd name="T1" fmla="*/ 49 h 110"/>
              <a:gd name="T2" fmla="*/ 68 w 135"/>
              <a:gd name="T3" fmla="*/ 0 h 110"/>
              <a:gd name="T4" fmla="*/ 0 w 135"/>
              <a:gd name="T5" fmla="*/ 49 h 110"/>
              <a:gd name="T6" fmla="*/ 68 w 135"/>
              <a:gd name="T7" fmla="*/ 99 h 110"/>
              <a:gd name="T8" fmla="*/ 93 w 135"/>
              <a:gd name="T9" fmla="*/ 96 h 110"/>
              <a:gd name="T10" fmla="*/ 121 w 135"/>
              <a:gd name="T11" fmla="*/ 110 h 110"/>
              <a:gd name="T12" fmla="*/ 113 w 135"/>
              <a:gd name="T13" fmla="*/ 86 h 110"/>
              <a:gd name="T14" fmla="*/ 135 w 135"/>
              <a:gd name="T15" fmla="*/ 49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110">
                <a:moveTo>
                  <a:pt x="135" y="49"/>
                </a:moveTo>
                <a:cubicBezTo>
                  <a:pt x="135" y="22"/>
                  <a:pt x="105" y="0"/>
                  <a:pt x="68" y="0"/>
                </a:cubicBezTo>
                <a:cubicBezTo>
                  <a:pt x="30" y="0"/>
                  <a:pt x="0" y="22"/>
                  <a:pt x="0" y="49"/>
                </a:cubicBezTo>
                <a:cubicBezTo>
                  <a:pt x="0" y="77"/>
                  <a:pt x="30" y="99"/>
                  <a:pt x="68" y="99"/>
                </a:cubicBezTo>
                <a:cubicBezTo>
                  <a:pt x="76" y="99"/>
                  <a:pt x="85" y="98"/>
                  <a:pt x="93" y="96"/>
                </a:cubicBezTo>
                <a:cubicBezTo>
                  <a:pt x="95" y="95"/>
                  <a:pt x="121" y="110"/>
                  <a:pt x="121" y="110"/>
                </a:cubicBezTo>
                <a:cubicBezTo>
                  <a:pt x="113" y="86"/>
                  <a:pt x="113" y="86"/>
                  <a:pt x="113" y="86"/>
                </a:cubicBezTo>
                <a:cubicBezTo>
                  <a:pt x="126" y="77"/>
                  <a:pt x="135" y="64"/>
                  <a:pt x="135" y="49"/>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39" name="Freeform 149"/>
          <p:cNvSpPr/>
          <p:nvPr/>
        </p:nvSpPr>
        <p:spPr bwMode="auto">
          <a:xfrm>
            <a:off x="2787030" y="3459805"/>
            <a:ext cx="307172" cy="301247"/>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nvGrpSpPr>
          <p:cNvPr id="40" name="组合 39"/>
          <p:cNvGrpSpPr/>
          <p:nvPr/>
        </p:nvGrpSpPr>
        <p:grpSpPr>
          <a:xfrm>
            <a:off x="9049401" y="2168290"/>
            <a:ext cx="311646" cy="193872"/>
            <a:chOff x="8292784" y="1202455"/>
            <a:chExt cx="311687" cy="193872"/>
          </a:xfrm>
        </p:grpSpPr>
        <p:sp>
          <p:nvSpPr>
            <p:cNvPr id="41" name="Freeform 151"/>
            <p:cNvSpPr/>
            <p:nvPr/>
          </p:nvSpPr>
          <p:spPr bwMode="auto">
            <a:xfrm>
              <a:off x="8297258" y="1202455"/>
              <a:ext cx="299756" cy="123780"/>
            </a:xfrm>
            <a:custGeom>
              <a:avLst/>
              <a:gdLst>
                <a:gd name="T0" fmla="*/ 135 w 139"/>
                <a:gd name="T1" fmla="*/ 0 h 57"/>
                <a:gd name="T2" fmla="*/ 4 w 139"/>
                <a:gd name="T3" fmla="*/ 0 h 57"/>
                <a:gd name="T4" fmla="*/ 0 w 139"/>
                <a:gd name="T5" fmla="*/ 1 h 57"/>
                <a:gd name="T6" fmla="*/ 65 w 139"/>
                <a:gd name="T7" fmla="*/ 55 h 57"/>
                <a:gd name="T8" fmla="*/ 74 w 139"/>
                <a:gd name="T9" fmla="*/ 55 h 57"/>
                <a:gd name="T10" fmla="*/ 139 w 139"/>
                <a:gd name="T11" fmla="*/ 1 h 57"/>
                <a:gd name="T12" fmla="*/ 135 w 139"/>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39" h="57">
                  <a:moveTo>
                    <a:pt x="135" y="0"/>
                  </a:moveTo>
                  <a:cubicBezTo>
                    <a:pt x="4" y="0"/>
                    <a:pt x="4" y="0"/>
                    <a:pt x="4" y="0"/>
                  </a:cubicBezTo>
                  <a:cubicBezTo>
                    <a:pt x="3" y="0"/>
                    <a:pt x="1" y="0"/>
                    <a:pt x="0" y="1"/>
                  </a:cubicBezTo>
                  <a:cubicBezTo>
                    <a:pt x="65" y="55"/>
                    <a:pt x="65" y="55"/>
                    <a:pt x="65" y="55"/>
                  </a:cubicBezTo>
                  <a:cubicBezTo>
                    <a:pt x="68" y="57"/>
                    <a:pt x="72" y="57"/>
                    <a:pt x="74" y="55"/>
                  </a:cubicBezTo>
                  <a:cubicBezTo>
                    <a:pt x="139" y="1"/>
                    <a:pt x="139" y="1"/>
                    <a:pt x="139" y="1"/>
                  </a:cubicBezTo>
                  <a:cubicBezTo>
                    <a:pt x="138" y="0"/>
                    <a:pt x="137" y="0"/>
                    <a:pt x="135" y="0"/>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42" name="Freeform 152"/>
            <p:cNvSpPr>
              <a:spLocks noEditPoints="1"/>
            </p:cNvSpPr>
            <p:nvPr/>
          </p:nvSpPr>
          <p:spPr bwMode="auto">
            <a:xfrm>
              <a:off x="8292784" y="1221842"/>
              <a:ext cx="311687" cy="174485"/>
            </a:xfrm>
            <a:custGeom>
              <a:avLst/>
              <a:gdLst>
                <a:gd name="T0" fmla="*/ 77 w 144"/>
                <a:gd name="T1" fmla="*/ 55 h 81"/>
                <a:gd name="T2" fmla="*/ 67 w 144"/>
                <a:gd name="T3" fmla="*/ 55 h 81"/>
                <a:gd name="T4" fmla="*/ 0 w 144"/>
                <a:gd name="T5" fmla="*/ 0 h 81"/>
                <a:gd name="T6" fmla="*/ 0 w 144"/>
                <a:gd name="T7" fmla="*/ 74 h 81"/>
                <a:gd name="T8" fmla="*/ 6 w 144"/>
                <a:gd name="T9" fmla="*/ 81 h 81"/>
                <a:gd name="T10" fmla="*/ 137 w 144"/>
                <a:gd name="T11" fmla="*/ 81 h 81"/>
                <a:gd name="T12" fmla="*/ 144 w 144"/>
                <a:gd name="T13" fmla="*/ 74 h 81"/>
                <a:gd name="T14" fmla="*/ 144 w 144"/>
                <a:gd name="T15" fmla="*/ 0 h 81"/>
                <a:gd name="T16" fmla="*/ 77 w 144"/>
                <a:gd name="T17" fmla="*/ 55 h 81"/>
                <a:gd name="T18" fmla="*/ 41 w 144"/>
                <a:gd name="T19" fmla="*/ 45 h 81"/>
                <a:gd name="T20" fmla="*/ 10 w 144"/>
                <a:gd name="T21" fmla="*/ 75 h 81"/>
                <a:gd name="T22" fmla="*/ 8 w 144"/>
                <a:gd name="T23" fmla="*/ 76 h 81"/>
                <a:gd name="T24" fmla="*/ 6 w 144"/>
                <a:gd name="T25" fmla="*/ 75 h 81"/>
                <a:gd name="T26" fmla="*/ 6 w 144"/>
                <a:gd name="T27" fmla="*/ 71 h 81"/>
                <a:gd name="T28" fmla="*/ 37 w 144"/>
                <a:gd name="T29" fmla="*/ 41 h 81"/>
                <a:gd name="T30" fmla="*/ 41 w 144"/>
                <a:gd name="T31" fmla="*/ 41 h 81"/>
                <a:gd name="T32" fmla="*/ 41 w 144"/>
                <a:gd name="T33" fmla="*/ 45 h 81"/>
                <a:gd name="T34" fmla="*/ 138 w 144"/>
                <a:gd name="T35" fmla="*/ 75 h 81"/>
                <a:gd name="T36" fmla="*/ 136 w 144"/>
                <a:gd name="T37" fmla="*/ 76 h 81"/>
                <a:gd name="T38" fmla="*/ 134 w 144"/>
                <a:gd name="T39" fmla="*/ 75 h 81"/>
                <a:gd name="T40" fmla="*/ 102 w 144"/>
                <a:gd name="T41" fmla="*/ 45 h 81"/>
                <a:gd name="T42" fmla="*/ 102 w 144"/>
                <a:gd name="T43" fmla="*/ 41 h 81"/>
                <a:gd name="T44" fmla="*/ 106 w 144"/>
                <a:gd name="T45" fmla="*/ 41 h 81"/>
                <a:gd name="T46" fmla="*/ 138 w 144"/>
                <a:gd name="T47" fmla="*/ 71 h 81"/>
                <a:gd name="T48" fmla="*/ 138 w 144"/>
                <a:gd name="T49" fmla="*/ 7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4" h="81">
                  <a:moveTo>
                    <a:pt x="77" y="55"/>
                  </a:moveTo>
                  <a:cubicBezTo>
                    <a:pt x="74" y="57"/>
                    <a:pt x="69" y="57"/>
                    <a:pt x="67" y="55"/>
                  </a:cubicBezTo>
                  <a:cubicBezTo>
                    <a:pt x="0" y="0"/>
                    <a:pt x="0" y="0"/>
                    <a:pt x="0" y="0"/>
                  </a:cubicBezTo>
                  <a:cubicBezTo>
                    <a:pt x="0" y="74"/>
                    <a:pt x="0" y="74"/>
                    <a:pt x="0" y="74"/>
                  </a:cubicBezTo>
                  <a:cubicBezTo>
                    <a:pt x="0" y="78"/>
                    <a:pt x="3" y="81"/>
                    <a:pt x="6" y="81"/>
                  </a:cubicBezTo>
                  <a:cubicBezTo>
                    <a:pt x="137" y="81"/>
                    <a:pt x="137" y="81"/>
                    <a:pt x="137" y="81"/>
                  </a:cubicBezTo>
                  <a:cubicBezTo>
                    <a:pt x="141" y="81"/>
                    <a:pt x="144" y="78"/>
                    <a:pt x="144" y="74"/>
                  </a:cubicBezTo>
                  <a:cubicBezTo>
                    <a:pt x="144" y="0"/>
                    <a:pt x="144" y="0"/>
                    <a:pt x="144" y="0"/>
                  </a:cubicBezTo>
                  <a:lnTo>
                    <a:pt x="77" y="55"/>
                  </a:lnTo>
                  <a:close/>
                  <a:moveTo>
                    <a:pt x="41" y="45"/>
                  </a:moveTo>
                  <a:cubicBezTo>
                    <a:pt x="10" y="75"/>
                    <a:pt x="10" y="75"/>
                    <a:pt x="10" y="75"/>
                  </a:cubicBezTo>
                  <a:cubicBezTo>
                    <a:pt x="9" y="75"/>
                    <a:pt x="8" y="76"/>
                    <a:pt x="8" y="76"/>
                  </a:cubicBezTo>
                  <a:cubicBezTo>
                    <a:pt x="7" y="76"/>
                    <a:pt x="6" y="75"/>
                    <a:pt x="6" y="75"/>
                  </a:cubicBezTo>
                  <a:cubicBezTo>
                    <a:pt x="5" y="74"/>
                    <a:pt x="5" y="72"/>
                    <a:pt x="6" y="71"/>
                  </a:cubicBezTo>
                  <a:cubicBezTo>
                    <a:pt x="37" y="41"/>
                    <a:pt x="37" y="41"/>
                    <a:pt x="37" y="41"/>
                  </a:cubicBezTo>
                  <a:cubicBezTo>
                    <a:pt x="38" y="40"/>
                    <a:pt x="40" y="40"/>
                    <a:pt x="41" y="41"/>
                  </a:cubicBezTo>
                  <a:cubicBezTo>
                    <a:pt x="42" y="42"/>
                    <a:pt x="42" y="44"/>
                    <a:pt x="41" y="45"/>
                  </a:cubicBezTo>
                  <a:close/>
                  <a:moveTo>
                    <a:pt x="138" y="75"/>
                  </a:moveTo>
                  <a:cubicBezTo>
                    <a:pt x="137" y="75"/>
                    <a:pt x="136" y="76"/>
                    <a:pt x="136" y="76"/>
                  </a:cubicBezTo>
                  <a:cubicBezTo>
                    <a:pt x="135" y="76"/>
                    <a:pt x="134" y="75"/>
                    <a:pt x="134" y="75"/>
                  </a:cubicBezTo>
                  <a:cubicBezTo>
                    <a:pt x="102" y="45"/>
                    <a:pt x="102" y="45"/>
                    <a:pt x="102" y="45"/>
                  </a:cubicBezTo>
                  <a:cubicBezTo>
                    <a:pt x="101" y="44"/>
                    <a:pt x="101" y="42"/>
                    <a:pt x="102" y="41"/>
                  </a:cubicBezTo>
                  <a:cubicBezTo>
                    <a:pt x="103" y="40"/>
                    <a:pt x="105" y="40"/>
                    <a:pt x="106" y="41"/>
                  </a:cubicBezTo>
                  <a:cubicBezTo>
                    <a:pt x="138" y="71"/>
                    <a:pt x="138" y="71"/>
                    <a:pt x="138" y="71"/>
                  </a:cubicBezTo>
                  <a:cubicBezTo>
                    <a:pt x="139" y="72"/>
                    <a:pt x="139" y="74"/>
                    <a:pt x="138" y="7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sp>
        <p:nvSpPr>
          <p:cNvPr id="43" name="Freeform 116"/>
          <p:cNvSpPr>
            <a:spLocks noEditPoints="1"/>
          </p:cNvSpPr>
          <p:nvPr/>
        </p:nvSpPr>
        <p:spPr bwMode="auto">
          <a:xfrm>
            <a:off x="2776609" y="2090229"/>
            <a:ext cx="329540" cy="290808"/>
          </a:xfrm>
          <a:custGeom>
            <a:avLst/>
            <a:gdLst>
              <a:gd name="T0" fmla="*/ 209 w 221"/>
              <a:gd name="T1" fmla="*/ 95 h 195"/>
              <a:gd name="T2" fmla="*/ 209 w 221"/>
              <a:gd name="T3" fmla="*/ 82 h 195"/>
              <a:gd name="T4" fmla="*/ 221 w 221"/>
              <a:gd name="T5" fmla="*/ 82 h 195"/>
              <a:gd name="T6" fmla="*/ 221 w 221"/>
              <a:gd name="T7" fmla="*/ 74 h 195"/>
              <a:gd name="T8" fmla="*/ 110 w 221"/>
              <a:gd name="T9" fmla="*/ 0 h 195"/>
              <a:gd name="T10" fmla="*/ 0 w 221"/>
              <a:gd name="T11" fmla="*/ 74 h 195"/>
              <a:gd name="T12" fmla="*/ 0 w 221"/>
              <a:gd name="T13" fmla="*/ 82 h 195"/>
              <a:gd name="T14" fmla="*/ 10 w 221"/>
              <a:gd name="T15" fmla="*/ 82 h 195"/>
              <a:gd name="T16" fmla="*/ 10 w 221"/>
              <a:gd name="T17" fmla="*/ 95 h 195"/>
              <a:gd name="T18" fmla="*/ 23 w 221"/>
              <a:gd name="T19" fmla="*/ 95 h 195"/>
              <a:gd name="T20" fmla="*/ 23 w 221"/>
              <a:gd name="T21" fmla="*/ 166 h 195"/>
              <a:gd name="T22" fmla="*/ 10 w 221"/>
              <a:gd name="T23" fmla="*/ 166 h 195"/>
              <a:gd name="T24" fmla="*/ 10 w 221"/>
              <a:gd name="T25" fmla="*/ 179 h 195"/>
              <a:gd name="T26" fmla="*/ 0 w 221"/>
              <a:gd name="T27" fmla="*/ 179 h 195"/>
              <a:gd name="T28" fmla="*/ 0 w 221"/>
              <a:gd name="T29" fmla="*/ 195 h 195"/>
              <a:gd name="T30" fmla="*/ 221 w 221"/>
              <a:gd name="T31" fmla="*/ 195 h 195"/>
              <a:gd name="T32" fmla="*/ 221 w 221"/>
              <a:gd name="T33" fmla="*/ 179 h 195"/>
              <a:gd name="T34" fmla="*/ 209 w 221"/>
              <a:gd name="T35" fmla="*/ 179 h 195"/>
              <a:gd name="T36" fmla="*/ 209 w 221"/>
              <a:gd name="T37" fmla="*/ 166 h 195"/>
              <a:gd name="T38" fmla="*/ 197 w 221"/>
              <a:gd name="T39" fmla="*/ 166 h 195"/>
              <a:gd name="T40" fmla="*/ 197 w 221"/>
              <a:gd name="T41" fmla="*/ 95 h 195"/>
              <a:gd name="T42" fmla="*/ 209 w 221"/>
              <a:gd name="T43" fmla="*/ 95 h 195"/>
              <a:gd name="T44" fmla="*/ 73 w 221"/>
              <a:gd name="T45" fmla="*/ 166 h 195"/>
              <a:gd name="T46" fmla="*/ 49 w 221"/>
              <a:gd name="T47" fmla="*/ 166 h 195"/>
              <a:gd name="T48" fmla="*/ 49 w 221"/>
              <a:gd name="T49" fmla="*/ 95 h 195"/>
              <a:gd name="T50" fmla="*/ 73 w 221"/>
              <a:gd name="T51" fmla="*/ 95 h 195"/>
              <a:gd name="T52" fmla="*/ 73 w 221"/>
              <a:gd name="T53" fmla="*/ 166 h 195"/>
              <a:gd name="T54" fmla="*/ 122 w 221"/>
              <a:gd name="T55" fmla="*/ 166 h 195"/>
              <a:gd name="T56" fmla="*/ 99 w 221"/>
              <a:gd name="T57" fmla="*/ 166 h 195"/>
              <a:gd name="T58" fmla="*/ 99 w 221"/>
              <a:gd name="T59" fmla="*/ 95 h 195"/>
              <a:gd name="T60" fmla="*/ 122 w 221"/>
              <a:gd name="T61" fmla="*/ 95 h 195"/>
              <a:gd name="T62" fmla="*/ 122 w 221"/>
              <a:gd name="T63" fmla="*/ 166 h 195"/>
              <a:gd name="T64" fmla="*/ 171 w 221"/>
              <a:gd name="T65" fmla="*/ 166 h 195"/>
              <a:gd name="T66" fmla="*/ 148 w 221"/>
              <a:gd name="T67" fmla="*/ 166 h 195"/>
              <a:gd name="T68" fmla="*/ 148 w 221"/>
              <a:gd name="T69" fmla="*/ 95 h 195"/>
              <a:gd name="T70" fmla="*/ 171 w 221"/>
              <a:gd name="T71" fmla="*/ 95 h 195"/>
              <a:gd name="T72" fmla="*/ 171 w 221"/>
              <a:gd name="T73" fmla="*/ 16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1" h="195">
                <a:moveTo>
                  <a:pt x="209" y="95"/>
                </a:moveTo>
                <a:lnTo>
                  <a:pt x="209" y="82"/>
                </a:lnTo>
                <a:lnTo>
                  <a:pt x="221" y="82"/>
                </a:lnTo>
                <a:lnTo>
                  <a:pt x="221" y="74"/>
                </a:lnTo>
                <a:lnTo>
                  <a:pt x="110" y="0"/>
                </a:lnTo>
                <a:lnTo>
                  <a:pt x="0" y="74"/>
                </a:lnTo>
                <a:lnTo>
                  <a:pt x="0" y="82"/>
                </a:lnTo>
                <a:lnTo>
                  <a:pt x="10" y="82"/>
                </a:lnTo>
                <a:lnTo>
                  <a:pt x="10" y="95"/>
                </a:lnTo>
                <a:lnTo>
                  <a:pt x="23" y="95"/>
                </a:lnTo>
                <a:lnTo>
                  <a:pt x="23" y="166"/>
                </a:lnTo>
                <a:lnTo>
                  <a:pt x="10" y="166"/>
                </a:lnTo>
                <a:lnTo>
                  <a:pt x="10" y="179"/>
                </a:lnTo>
                <a:lnTo>
                  <a:pt x="0" y="179"/>
                </a:lnTo>
                <a:lnTo>
                  <a:pt x="0" y="195"/>
                </a:lnTo>
                <a:lnTo>
                  <a:pt x="221" y="195"/>
                </a:lnTo>
                <a:lnTo>
                  <a:pt x="221" y="179"/>
                </a:lnTo>
                <a:lnTo>
                  <a:pt x="209" y="179"/>
                </a:lnTo>
                <a:lnTo>
                  <a:pt x="209" y="166"/>
                </a:lnTo>
                <a:lnTo>
                  <a:pt x="197" y="166"/>
                </a:lnTo>
                <a:lnTo>
                  <a:pt x="197" y="95"/>
                </a:lnTo>
                <a:lnTo>
                  <a:pt x="209" y="95"/>
                </a:lnTo>
                <a:close/>
                <a:moveTo>
                  <a:pt x="73" y="166"/>
                </a:moveTo>
                <a:lnTo>
                  <a:pt x="49" y="166"/>
                </a:lnTo>
                <a:lnTo>
                  <a:pt x="49" y="95"/>
                </a:lnTo>
                <a:lnTo>
                  <a:pt x="73" y="95"/>
                </a:lnTo>
                <a:lnTo>
                  <a:pt x="73" y="166"/>
                </a:lnTo>
                <a:close/>
                <a:moveTo>
                  <a:pt x="122" y="166"/>
                </a:moveTo>
                <a:lnTo>
                  <a:pt x="99" y="166"/>
                </a:lnTo>
                <a:lnTo>
                  <a:pt x="99" y="95"/>
                </a:lnTo>
                <a:lnTo>
                  <a:pt x="122" y="95"/>
                </a:lnTo>
                <a:lnTo>
                  <a:pt x="122" y="166"/>
                </a:lnTo>
                <a:close/>
                <a:moveTo>
                  <a:pt x="171" y="166"/>
                </a:moveTo>
                <a:lnTo>
                  <a:pt x="148" y="166"/>
                </a:lnTo>
                <a:lnTo>
                  <a:pt x="148" y="95"/>
                </a:lnTo>
                <a:lnTo>
                  <a:pt x="171" y="95"/>
                </a:lnTo>
                <a:lnTo>
                  <a:pt x="171" y="166"/>
                </a:ln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nvGrpSpPr>
          <p:cNvPr id="44" name="组合 43"/>
          <p:cNvGrpSpPr/>
          <p:nvPr/>
        </p:nvGrpSpPr>
        <p:grpSpPr>
          <a:xfrm>
            <a:off x="8993485" y="4793806"/>
            <a:ext cx="402605" cy="331075"/>
            <a:chOff x="5108575" y="3992563"/>
            <a:chExt cx="428625" cy="352426"/>
          </a:xfrm>
          <a:solidFill>
            <a:schemeClr val="bg1"/>
          </a:solidFill>
        </p:grpSpPr>
        <p:sp>
          <p:nvSpPr>
            <p:cNvPr id="49" name="Freeform 223"/>
            <p:cNvSpPr/>
            <p:nvPr/>
          </p:nvSpPr>
          <p:spPr bwMode="auto">
            <a:xfrm>
              <a:off x="5108575" y="3998913"/>
              <a:ext cx="201613" cy="106363"/>
            </a:xfrm>
            <a:custGeom>
              <a:avLst/>
              <a:gdLst>
                <a:gd name="T0" fmla="*/ 127 w 127"/>
                <a:gd name="T1" fmla="*/ 30 h 67"/>
                <a:gd name="T2" fmla="*/ 93 w 127"/>
                <a:gd name="T3" fmla="*/ 0 h 67"/>
                <a:gd name="T4" fmla="*/ 0 w 127"/>
                <a:gd name="T5" fmla="*/ 36 h 67"/>
                <a:gd name="T6" fmla="*/ 35 w 127"/>
                <a:gd name="T7" fmla="*/ 67 h 67"/>
                <a:gd name="T8" fmla="*/ 127 w 127"/>
                <a:gd name="T9" fmla="*/ 30 h 67"/>
              </a:gdLst>
              <a:ahLst/>
              <a:cxnLst>
                <a:cxn ang="0">
                  <a:pos x="T0" y="T1"/>
                </a:cxn>
                <a:cxn ang="0">
                  <a:pos x="T2" y="T3"/>
                </a:cxn>
                <a:cxn ang="0">
                  <a:pos x="T4" y="T5"/>
                </a:cxn>
                <a:cxn ang="0">
                  <a:pos x="T6" y="T7"/>
                </a:cxn>
                <a:cxn ang="0">
                  <a:pos x="T8" y="T9"/>
                </a:cxn>
              </a:cxnLst>
              <a:rect l="0" t="0" r="r" b="b"/>
              <a:pathLst>
                <a:path w="127" h="67">
                  <a:moveTo>
                    <a:pt x="127" y="30"/>
                  </a:moveTo>
                  <a:lnTo>
                    <a:pt x="93" y="0"/>
                  </a:lnTo>
                  <a:lnTo>
                    <a:pt x="0" y="36"/>
                  </a:lnTo>
                  <a:lnTo>
                    <a:pt x="35" y="67"/>
                  </a:lnTo>
                  <a:lnTo>
                    <a:pt x="127"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59" name="Freeform 224"/>
            <p:cNvSpPr/>
            <p:nvPr/>
          </p:nvSpPr>
          <p:spPr bwMode="auto">
            <a:xfrm>
              <a:off x="5324475" y="4168776"/>
              <a:ext cx="147638" cy="176213"/>
            </a:xfrm>
            <a:custGeom>
              <a:avLst/>
              <a:gdLst>
                <a:gd name="T0" fmla="*/ 0 w 93"/>
                <a:gd name="T1" fmla="*/ 0 h 111"/>
                <a:gd name="T2" fmla="*/ 0 w 93"/>
                <a:gd name="T3" fmla="*/ 111 h 111"/>
                <a:gd name="T4" fmla="*/ 93 w 93"/>
                <a:gd name="T5" fmla="*/ 73 h 111"/>
                <a:gd name="T6" fmla="*/ 93 w 93"/>
                <a:gd name="T7" fmla="*/ 15 h 111"/>
                <a:gd name="T8" fmla="*/ 41 w 93"/>
                <a:gd name="T9" fmla="*/ 37 h 111"/>
                <a:gd name="T10" fmla="*/ 0 w 93"/>
                <a:gd name="T11" fmla="*/ 0 h 111"/>
              </a:gdLst>
              <a:ahLst/>
              <a:cxnLst>
                <a:cxn ang="0">
                  <a:pos x="T0" y="T1"/>
                </a:cxn>
                <a:cxn ang="0">
                  <a:pos x="T2" y="T3"/>
                </a:cxn>
                <a:cxn ang="0">
                  <a:pos x="T4" y="T5"/>
                </a:cxn>
                <a:cxn ang="0">
                  <a:pos x="T6" y="T7"/>
                </a:cxn>
                <a:cxn ang="0">
                  <a:pos x="T8" y="T9"/>
                </a:cxn>
                <a:cxn ang="0">
                  <a:pos x="T10" y="T11"/>
                </a:cxn>
              </a:cxnLst>
              <a:rect l="0" t="0" r="r" b="b"/>
              <a:pathLst>
                <a:path w="93" h="111">
                  <a:moveTo>
                    <a:pt x="0" y="0"/>
                  </a:moveTo>
                  <a:lnTo>
                    <a:pt x="0" y="111"/>
                  </a:lnTo>
                  <a:lnTo>
                    <a:pt x="93" y="73"/>
                  </a:lnTo>
                  <a:lnTo>
                    <a:pt x="93" y="15"/>
                  </a:lnTo>
                  <a:lnTo>
                    <a:pt x="41" y="37"/>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0" name="Freeform 225"/>
            <p:cNvSpPr/>
            <p:nvPr/>
          </p:nvSpPr>
          <p:spPr bwMode="auto">
            <a:xfrm>
              <a:off x="5334000" y="4110038"/>
              <a:ext cx="203200" cy="104775"/>
            </a:xfrm>
            <a:custGeom>
              <a:avLst/>
              <a:gdLst>
                <a:gd name="T0" fmla="*/ 0 w 128"/>
                <a:gd name="T1" fmla="*/ 36 h 66"/>
                <a:gd name="T2" fmla="*/ 36 w 128"/>
                <a:gd name="T3" fmla="*/ 66 h 66"/>
                <a:gd name="T4" fmla="*/ 128 w 128"/>
                <a:gd name="T5" fmla="*/ 29 h 66"/>
                <a:gd name="T6" fmla="*/ 93 w 128"/>
                <a:gd name="T7" fmla="*/ 0 h 66"/>
                <a:gd name="T8" fmla="*/ 0 w 128"/>
                <a:gd name="T9" fmla="*/ 36 h 66"/>
              </a:gdLst>
              <a:ahLst/>
              <a:cxnLst>
                <a:cxn ang="0">
                  <a:pos x="T0" y="T1"/>
                </a:cxn>
                <a:cxn ang="0">
                  <a:pos x="T2" y="T3"/>
                </a:cxn>
                <a:cxn ang="0">
                  <a:pos x="T4" y="T5"/>
                </a:cxn>
                <a:cxn ang="0">
                  <a:pos x="T6" y="T7"/>
                </a:cxn>
                <a:cxn ang="0">
                  <a:pos x="T8" y="T9"/>
                </a:cxn>
              </a:cxnLst>
              <a:rect l="0" t="0" r="r" b="b"/>
              <a:pathLst>
                <a:path w="128" h="66">
                  <a:moveTo>
                    <a:pt x="0" y="36"/>
                  </a:moveTo>
                  <a:lnTo>
                    <a:pt x="36" y="66"/>
                  </a:lnTo>
                  <a:lnTo>
                    <a:pt x="128" y="29"/>
                  </a:lnTo>
                  <a:lnTo>
                    <a:pt x="93" y="0"/>
                  </a:lnTo>
                  <a:lnTo>
                    <a:pt x="0"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1" name="Freeform 226"/>
            <p:cNvSpPr/>
            <p:nvPr/>
          </p:nvSpPr>
          <p:spPr bwMode="auto">
            <a:xfrm>
              <a:off x="5319713" y="3992563"/>
              <a:ext cx="203200" cy="109538"/>
            </a:xfrm>
            <a:custGeom>
              <a:avLst/>
              <a:gdLst>
                <a:gd name="T0" fmla="*/ 128 w 128"/>
                <a:gd name="T1" fmla="*/ 36 h 69"/>
                <a:gd name="T2" fmla="*/ 35 w 128"/>
                <a:gd name="T3" fmla="*/ 0 h 69"/>
                <a:gd name="T4" fmla="*/ 0 w 128"/>
                <a:gd name="T5" fmla="*/ 32 h 69"/>
                <a:gd name="T6" fmla="*/ 93 w 128"/>
                <a:gd name="T7" fmla="*/ 69 h 69"/>
                <a:gd name="T8" fmla="*/ 128 w 128"/>
                <a:gd name="T9" fmla="*/ 36 h 69"/>
              </a:gdLst>
              <a:ahLst/>
              <a:cxnLst>
                <a:cxn ang="0">
                  <a:pos x="T0" y="T1"/>
                </a:cxn>
                <a:cxn ang="0">
                  <a:pos x="T2" y="T3"/>
                </a:cxn>
                <a:cxn ang="0">
                  <a:pos x="T4" y="T5"/>
                </a:cxn>
                <a:cxn ang="0">
                  <a:pos x="T6" y="T7"/>
                </a:cxn>
                <a:cxn ang="0">
                  <a:pos x="T8" y="T9"/>
                </a:cxn>
              </a:cxnLst>
              <a:rect l="0" t="0" r="r" b="b"/>
              <a:pathLst>
                <a:path w="128" h="69">
                  <a:moveTo>
                    <a:pt x="128" y="36"/>
                  </a:moveTo>
                  <a:lnTo>
                    <a:pt x="35" y="0"/>
                  </a:lnTo>
                  <a:lnTo>
                    <a:pt x="0" y="32"/>
                  </a:lnTo>
                  <a:lnTo>
                    <a:pt x="93" y="69"/>
                  </a:lnTo>
                  <a:lnTo>
                    <a:pt x="128"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2" name="Freeform 227"/>
            <p:cNvSpPr/>
            <p:nvPr/>
          </p:nvSpPr>
          <p:spPr bwMode="auto">
            <a:xfrm>
              <a:off x="5165725" y="4181476"/>
              <a:ext cx="147638" cy="163513"/>
            </a:xfrm>
            <a:custGeom>
              <a:avLst/>
              <a:gdLst>
                <a:gd name="T0" fmla="*/ 0 w 93"/>
                <a:gd name="T1" fmla="*/ 11 h 103"/>
                <a:gd name="T2" fmla="*/ 0 w 93"/>
                <a:gd name="T3" fmla="*/ 65 h 103"/>
                <a:gd name="T4" fmla="*/ 93 w 93"/>
                <a:gd name="T5" fmla="*/ 103 h 103"/>
                <a:gd name="T6" fmla="*/ 93 w 93"/>
                <a:gd name="T7" fmla="*/ 0 h 103"/>
                <a:gd name="T8" fmla="*/ 57 w 93"/>
                <a:gd name="T9" fmla="*/ 34 h 103"/>
                <a:gd name="T10" fmla="*/ 0 w 93"/>
                <a:gd name="T11" fmla="*/ 11 h 103"/>
              </a:gdLst>
              <a:ahLst/>
              <a:cxnLst>
                <a:cxn ang="0">
                  <a:pos x="T0" y="T1"/>
                </a:cxn>
                <a:cxn ang="0">
                  <a:pos x="T2" y="T3"/>
                </a:cxn>
                <a:cxn ang="0">
                  <a:pos x="T4" y="T5"/>
                </a:cxn>
                <a:cxn ang="0">
                  <a:pos x="T6" y="T7"/>
                </a:cxn>
                <a:cxn ang="0">
                  <a:pos x="T8" y="T9"/>
                </a:cxn>
                <a:cxn ang="0">
                  <a:pos x="T10" y="T11"/>
                </a:cxn>
              </a:cxnLst>
              <a:rect l="0" t="0" r="r" b="b"/>
              <a:pathLst>
                <a:path w="93" h="103">
                  <a:moveTo>
                    <a:pt x="0" y="11"/>
                  </a:moveTo>
                  <a:lnTo>
                    <a:pt x="0" y="65"/>
                  </a:lnTo>
                  <a:lnTo>
                    <a:pt x="93" y="103"/>
                  </a:lnTo>
                  <a:lnTo>
                    <a:pt x="93" y="0"/>
                  </a:lnTo>
                  <a:lnTo>
                    <a:pt x="57" y="34"/>
                  </a:ln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3" name="Freeform 228"/>
            <p:cNvSpPr/>
            <p:nvPr/>
          </p:nvSpPr>
          <p:spPr bwMode="auto">
            <a:xfrm>
              <a:off x="5108575" y="4114801"/>
              <a:ext cx="200025" cy="109538"/>
            </a:xfrm>
            <a:custGeom>
              <a:avLst/>
              <a:gdLst>
                <a:gd name="T0" fmla="*/ 126 w 126"/>
                <a:gd name="T1" fmla="*/ 36 h 69"/>
                <a:gd name="T2" fmla="*/ 33 w 126"/>
                <a:gd name="T3" fmla="*/ 0 h 69"/>
                <a:gd name="T4" fmla="*/ 0 w 126"/>
                <a:gd name="T5" fmla="*/ 31 h 69"/>
                <a:gd name="T6" fmla="*/ 91 w 126"/>
                <a:gd name="T7" fmla="*/ 69 h 69"/>
                <a:gd name="T8" fmla="*/ 126 w 126"/>
                <a:gd name="T9" fmla="*/ 36 h 69"/>
              </a:gdLst>
              <a:ahLst/>
              <a:cxnLst>
                <a:cxn ang="0">
                  <a:pos x="T0" y="T1"/>
                </a:cxn>
                <a:cxn ang="0">
                  <a:pos x="T2" y="T3"/>
                </a:cxn>
                <a:cxn ang="0">
                  <a:pos x="T4" y="T5"/>
                </a:cxn>
                <a:cxn ang="0">
                  <a:pos x="T6" y="T7"/>
                </a:cxn>
                <a:cxn ang="0">
                  <a:pos x="T8" y="T9"/>
                </a:cxn>
              </a:cxnLst>
              <a:rect l="0" t="0" r="r" b="b"/>
              <a:pathLst>
                <a:path w="126" h="69">
                  <a:moveTo>
                    <a:pt x="126" y="36"/>
                  </a:moveTo>
                  <a:lnTo>
                    <a:pt x="33" y="0"/>
                  </a:lnTo>
                  <a:lnTo>
                    <a:pt x="0" y="31"/>
                  </a:lnTo>
                  <a:lnTo>
                    <a:pt x="91" y="69"/>
                  </a:lnTo>
                  <a:lnTo>
                    <a:pt x="126"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sp>
        <p:nvSpPr>
          <p:cNvPr id="64" name="Freeform 142"/>
          <p:cNvSpPr/>
          <p:nvPr/>
        </p:nvSpPr>
        <p:spPr bwMode="auto">
          <a:xfrm>
            <a:off x="5251498" y="2291921"/>
            <a:ext cx="292261" cy="238612"/>
          </a:xfrm>
          <a:custGeom>
            <a:avLst/>
            <a:gdLst>
              <a:gd name="T0" fmla="*/ 135 w 135"/>
              <a:gd name="T1" fmla="*/ 49 h 110"/>
              <a:gd name="T2" fmla="*/ 68 w 135"/>
              <a:gd name="T3" fmla="*/ 0 h 110"/>
              <a:gd name="T4" fmla="*/ 0 w 135"/>
              <a:gd name="T5" fmla="*/ 49 h 110"/>
              <a:gd name="T6" fmla="*/ 68 w 135"/>
              <a:gd name="T7" fmla="*/ 99 h 110"/>
              <a:gd name="T8" fmla="*/ 93 w 135"/>
              <a:gd name="T9" fmla="*/ 96 h 110"/>
              <a:gd name="T10" fmla="*/ 121 w 135"/>
              <a:gd name="T11" fmla="*/ 110 h 110"/>
              <a:gd name="T12" fmla="*/ 113 w 135"/>
              <a:gd name="T13" fmla="*/ 86 h 110"/>
              <a:gd name="T14" fmla="*/ 135 w 135"/>
              <a:gd name="T15" fmla="*/ 49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110">
                <a:moveTo>
                  <a:pt x="135" y="49"/>
                </a:moveTo>
                <a:cubicBezTo>
                  <a:pt x="135" y="22"/>
                  <a:pt x="105" y="0"/>
                  <a:pt x="68" y="0"/>
                </a:cubicBezTo>
                <a:cubicBezTo>
                  <a:pt x="30" y="0"/>
                  <a:pt x="0" y="22"/>
                  <a:pt x="0" y="49"/>
                </a:cubicBezTo>
                <a:cubicBezTo>
                  <a:pt x="0" y="77"/>
                  <a:pt x="30" y="99"/>
                  <a:pt x="68" y="99"/>
                </a:cubicBezTo>
                <a:cubicBezTo>
                  <a:pt x="76" y="99"/>
                  <a:pt x="85" y="98"/>
                  <a:pt x="93" y="96"/>
                </a:cubicBezTo>
                <a:cubicBezTo>
                  <a:pt x="95" y="95"/>
                  <a:pt x="121" y="110"/>
                  <a:pt x="121" y="110"/>
                </a:cubicBezTo>
                <a:cubicBezTo>
                  <a:pt x="113" y="86"/>
                  <a:pt x="113" y="86"/>
                  <a:pt x="113" y="86"/>
                </a:cubicBezTo>
                <a:cubicBezTo>
                  <a:pt x="126" y="77"/>
                  <a:pt x="135" y="64"/>
                  <a:pt x="135" y="49"/>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65" name="Freeform 149"/>
          <p:cNvSpPr/>
          <p:nvPr/>
        </p:nvSpPr>
        <p:spPr bwMode="auto">
          <a:xfrm>
            <a:off x="4544898" y="2790230"/>
            <a:ext cx="307172" cy="301247"/>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66" name="Freeform 116"/>
          <p:cNvSpPr>
            <a:spLocks noEditPoints="1"/>
          </p:cNvSpPr>
          <p:nvPr/>
        </p:nvSpPr>
        <p:spPr bwMode="auto">
          <a:xfrm>
            <a:off x="4251254" y="3573463"/>
            <a:ext cx="329540" cy="290808"/>
          </a:xfrm>
          <a:custGeom>
            <a:avLst/>
            <a:gdLst>
              <a:gd name="T0" fmla="*/ 209 w 221"/>
              <a:gd name="T1" fmla="*/ 95 h 195"/>
              <a:gd name="T2" fmla="*/ 209 w 221"/>
              <a:gd name="T3" fmla="*/ 82 h 195"/>
              <a:gd name="T4" fmla="*/ 221 w 221"/>
              <a:gd name="T5" fmla="*/ 82 h 195"/>
              <a:gd name="T6" fmla="*/ 221 w 221"/>
              <a:gd name="T7" fmla="*/ 74 h 195"/>
              <a:gd name="T8" fmla="*/ 110 w 221"/>
              <a:gd name="T9" fmla="*/ 0 h 195"/>
              <a:gd name="T10" fmla="*/ 0 w 221"/>
              <a:gd name="T11" fmla="*/ 74 h 195"/>
              <a:gd name="T12" fmla="*/ 0 w 221"/>
              <a:gd name="T13" fmla="*/ 82 h 195"/>
              <a:gd name="T14" fmla="*/ 10 w 221"/>
              <a:gd name="T15" fmla="*/ 82 h 195"/>
              <a:gd name="T16" fmla="*/ 10 w 221"/>
              <a:gd name="T17" fmla="*/ 95 h 195"/>
              <a:gd name="T18" fmla="*/ 23 w 221"/>
              <a:gd name="T19" fmla="*/ 95 h 195"/>
              <a:gd name="T20" fmla="*/ 23 w 221"/>
              <a:gd name="T21" fmla="*/ 166 h 195"/>
              <a:gd name="T22" fmla="*/ 10 w 221"/>
              <a:gd name="T23" fmla="*/ 166 h 195"/>
              <a:gd name="T24" fmla="*/ 10 w 221"/>
              <a:gd name="T25" fmla="*/ 179 h 195"/>
              <a:gd name="T26" fmla="*/ 0 w 221"/>
              <a:gd name="T27" fmla="*/ 179 h 195"/>
              <a:gd name="T28" fmla="*/ 0 w 221"/>
              <a:gd name="T29" fmla="*/ 195 h 195"/>
              <a:gd name="T30" fmla="*/ 221 w 221"/>
              <a:gd name="T31" fmla="*/ 195 h 195"/>
              <a:gd name="T32" fmla="*/ 221 w 221"/>
              <a:gd name="T33" fmla="*/ 179 h 195"/>
              <a:gd name="T34" fmla="*/ 209 w 221"/>
              <a:gd name="T35" fmla="*/ 179 h 195"/>
              <a:gd name="T36" fmla="*/ 209 w 221"/>
              <a:gd name="T37" fmla="*/ 166 h 195"/>
              <a:gd name="T38" fmla="*/ 197 w 221"/>
              <a:gd name="T39" fmla="*/ 166 h 195"/>
              <a:gd name="T40" fmla="*/ 197 w 221"/>
              <a:gd name="T41" fmla="*/ 95 h 195"/>
              <a:gd name="T42" fmla="*/ 209 w 221"/>
              <a:gd name="T43" fmla="*/ 95 h 195"/>
              <a:gd name="T44" fmla="*/ 73 w 221"/>
              <a:gd name="T45" fmla="*/ 166 h 195"/>
              <a:gd name="T46" fmla="*/ 49 w 221"/>
              <a:gd name="T47" fmla="*/ 166 h 195"/>
              <a:gd name="T48" fmla="*/ 49 w 221"/>
              <a:gd name="T49" fmla="*/ 95 h 195"/>
              <a:gd name="T50" fmla="*/ 73 w 221"/>
              <a:gd name="T51" fmla="*/ 95 h 195"/>
              <a:gd name="T52" fmla="*/ 73 w 221"/>
              <a:gd name="T53" fmla="*/ 166 h 195"/>
              <a:gd name="T54" fmla="*/ 122 w 221"/>
              <a:gd name="T55" fmla="*/ 166 h 195"/>
              <a:gd name="T56" fmla="*/ 99 w 221"/>
              <a:gd name="T57" fmla="*/ 166 h 195"/>
              <a:gd name="T58" fmla="*/ 99 w 221"/>
              <a:gd name="T59" fmla="*/ 95 h 195"/>
              <a:gd name="T60" fmla="*/ 122 w 221"/>
              <a:gd name="T61" fmla="*/ 95 h 195"/>
              <a:gd name="T62" fmla="*/ 122 w 221"/>
              <a:gd name="T63" fmla="*/ 166 h 195"/>
              <a:gd name="T64" fmla="*/ 171 w 221"/>
              <a:gd name="T65" fmla="*/ 166 h 195"/>
              <a:gd name="T66" fmla="*/ 148 w 221"/>
              <a:gd name="T67" fmla="*/ 166 h 195"/>
              <a:gd name="T68" fmla="*/ 148 w 221"/>
              <a:gd name="T69" fmla="*/ 95 h 195"/>
              <a:gd name="T70" fmla="*/ 171 w 221"/>
              <a:gd name="T71" fmla="*/ 95 h 195"/>
              <a:gd name="T72" fmla="*/ 171 w 221"/>
              <a:gd name="T73" fmla="*/ 16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1" h="195">
                <a:moveTo>
                  <a:pt x="209" y="95"/>
                </a:moveTo>
                <a:lnTo>
                  <a:pt x="209" y="82"/>
                </a:lnTo>
                <a:lnTo>
                  <a:pt x="221" y="82"/>
                </a:lnTo>
                <a:lnTo>
                  <a:pt x="221" y="74"/>
                </a:lnTo>
                <a:lnTo>
                  <a:pt x="110" y="0"/>
                </a:lnTo>
                <a:lnTo>
                  <a:pt x="0" y="74"/>
                </a:lnTo>
                <a:lnTo>
                  <a:pt x="0" y="82"/>
                </a:lnTo>
                <a:lnTo>
                  <a:pt x="10" y="82"/>
                </a:lnTo>
                <a:lnTo>
                  <a:pt x="10" y="95"/>
                </a:lnTo>
                <a:lnTo>
                  <a:pt x="23" y="95"/>
                </a:lnTo>
                <a:lnTo>
                  <a:pt x="23" y="166"/>
                </a:lnTo>
                <a:lnTo>
                  <a:pt x="10" y="166"/>
                </a:lnTo>
                <a:lnTo>
                  <a:pt x="10" y="179"/>
                </a:lnTo>
                <a:lnTo>
                  <a:pt x="0" y="179"/>
                </a:lnTo>
                <a:lnTo>
                  <a:pt x="0" y="195"/>
                </a:lnTo>
                <a:lnTo>
                  <a:pt x="221" y="195"/>
                </a:lnTo>
                <a:lnTo>
                  <a:pt x="221" y="179"/>
                </a:lnTo>
                <a:lnTo>
                  <a:pt x="209" y="179"/>
                </a:lnTo>
                <a:lnTo>
                  <a:pt x="209" y="166"/>
                </a:lnTo>
                <a:lnTo>
                  <a:pt x="197" y="166"/>
                </a:lnTo>
                <a:lnTo>
                  <a:pt x="197" y="95"/>
                </a:lnTo>
                <a:lnTo>
                  <a:pt x="209" y="95"/>
                </a:lnTo>
                <a:close/>
                <a:moveTo>
                  <a:pt x="73" y="166"/>
                </a:moveTo>
                <a:lnTo>
                  <a:pt x="49" y="166"/>
                </a:lnTo>
                <a:lnTo>
                  <a:pt x="49" y="95"/>
                </a:lnTo>
                <a:lnTo>
                  <a:pt x="73" y="95"/>
                </a:lnTo>
                <a:lnTo>
                  <a:pt x="73" y="166"/>
                </a:lnTo>
                <a:close/>
                <a:moveTo>
                  <a:pt x="122" y="166"/>
                </a:moveTo>
                <a:lnTo>
                  <a:pt x="99" y="166"/>
                </a:lnTo>
                <a:lnTo>
                  <a:pt x="99" y="95"/>
                </a:lnTo>
                <a:lnTo>
                  <a:pt x="122" y="95"/>
                </a:lnTo>
                <a:lnTo>
                  <a:pt x="122" y="166"/>
                </a:lnTo>
                <a:close/>
                <a:moveTo>
                  <a:pt x="171" y="166"/>
                </a:moveTo>
                <a:lnTo>
                  <a:pt x="148" y="166"/>
                </a:lnTo>
                <a:lnTo>
                  <a:pt x="148" y="95"/>
                </a:lnTo>
                <a:lnTo>
                  <a:pt x="171" y="95"/>
                </a:lnTo>
                <a:lnTo>
                  <a:pt x="171" y="166"/>
                </a:ln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nvGrpSpPr>
          <p:cNvPr id="67" name="组合 66"/>
          <p:cNvGrpSpPr/>
          <p:nvPr/>
        </p:nvGrpSpPr>
        <p:grpSpPr>
          <a:xfrm>
            <a:off x="6808953" y="2789512"/>
            <a:ext cx="307174" cy="307212"/>
            <a:chOff x="11121822" y="1145785"/>
            <a:chExt cx="307214" cy="307212"/>
          </a:xfrm>
          <a:solidFill>
            <a:schemeClr val="bg1"/>
          </a:solidFill>
        </p:grpSpPr>
        <p:sp>
          <p:nvSpPr>
            <p:cNvPr id="68" name="Freeform 140"/>
            <p:cNvSpPr>
              <a:spLocks noEditPoints="1"/>
            </p:cNvSpPr>
            <p:nvPr/>
          </p:nvSpPr>
          <p:spPr bwMode="auto">
            <a:xfrm>
              <a:off x="11121822" y="1211403"/>
              <a:ext cx="241594" cy="241594"/>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9" name="Freeform 141"/>
            <p:cNvSpPr>
              <a:spLocks noEditPoints="1"/>
            </p:cNvSpPr>
            <p:nvPr/>
          </p:nvSpPr>
          <p:spPr bwMode="auto">
            <a:xfrm>
              <a:off x="11317186" y="1145785"/>
              <a:ext cx="111850" cy="113341"/>
            </a:xfrm>
            <a:custGeom>
              <a:avLst/>
              <a:gdLst>
                <a:gd name="T0" fmla="*/ 48 w 52"/>
                <a:gd name="T1" fmla="*/ 23 h 52"/>
                <a:gd name="T2" fmla="*/ 50 w 52"/>
                <a:gd name="T3" fmla="*/ 17 h 52"/>
                <a:gd name="T4" fmla="*/ 48 w 52"/>
                <a:gd name="T5" fmla="*/ 11 h 52"/>
                <a:gd name="T6" fmla="*/ 44 w 52"/>
                <a:gd name="T7" fmla="*/ 12 h 52"/>
                <a:gd name="T8" fmla="*/ 42 w 52"/>
                <a:gd name="T9" fmla="*/ 6 h 52"/>
                <a:gd name="T10" fmla="*/ 38 w 52"/>
                <a:gd name="T11" fmla="*/ 2 h 52"/>
                <a:gd name="T12" fmla="*/ 34 w 52"/>
                <a:gd name="T13" fmla="*/ 5 h 52"/>
                <a:gd name="T14" fmla="*/ 30 w 52"/>
                <a:gd name="T15" fmla="*/ 1 h 52"/>
                <a:gd name="T16" fmla="*/ 24 w 52"/>
                <a:gd name="T17" fmla="*/ 0 h 52"/>
                <a:gd name="T18" fmla="*/ 23 w 52"/>
                <a:gd name="T19" fmla="*/ 4 h 52"/>
                <a:gd name="T20" fmla="*/ 17 w 52"/>
                <a:gd name="T21" fmla="*/ 2 h 52"/>
                <a:gd name="T22" fmla="*/ 11 w 52"/>
                <a:gd name="T23" fmla="*/ 4 h 52"/>
                <a:gd name="T24" fmla="*/ 12 w 52"/>
                <a:gd name="T25" fmla="*/ 8 h 52"/>
                <a:gd name="T26" fmla="*/ 6 w 52"/>
                <a:gd name="T27" fmla="*/ 10 h 52"/>
                <a:gd name="T28" fmla="*/ 2 w 52"/>
                <a:gd name="T29" fmla="*/ 14 h 52"/>
                <a:gd name="T30" fmla="*/ 6 w 52"/>
                <a:gd name="T31" fmla="*/ 18 h 52"/>
                <a:gd name="T32" fmla="*/ 1 w 52"/>
                <a:gd name="T33" fmla="*/ 22 h 52"/>
                <a:gd name="T34" fmla="*/ 0 w 52"/>
                <a:gd name="T35" fmla="*/ 28 h 52"/>
                <a:gd name="T36" fmla="*/ 4 w 52"/>
                <a:gd name="T37" fmla="*/ 29 h 52"/>
                <a:gd name="T38" fmla="*/ 2 w 52"/>
                <a:gd name="T39" fmla="*/ 35 h 52"/>
                <a:gd name="T40" fmla="*/ 4 w 52"/>
                <a:gd name="T41" fmla="*/ 41 h 52"/>
                <a:gd name="T42" fmla="*/ 9 w 52"/>
                <a:gd name="T43" fmla="*/ 40 h 52"/>
                <a:gd name="T44" fmla="*/ 10 w 52"/>
                <a:gd name="T45" fmla="*/ 46 h 52"/>
                <a:gd name="T46" fmla="*/ 15 w 52"/>
                <a:gd name="T47" fmla="*/ 50 h 52"/>
                <a:gd name="T48" fmla="*/ 18 w 52"/>
                <a:gd name="T49" fmla="*/ 47 h 52"/>
                <a:gd name="T50" fmla="*/ 22 w 52"/>
                <a:gd name="T51" fmla="*/ 51 h 52"/>
                <a:gd name="T52" fmla="*/ 28 w 52"/>
                <a:gd name="T53" fmla="*/ 52 h 52"/>
                <a:gd name="T54" fmla="*/ 29 w 52"/>
                <a:gd name="T55" fmla="*/ 48 h 52"/>
                <a:gd name="T56" fmla="*/ 35 w 52"/>
                <a:gd name="T57" fmla="*/ 50 h 52"/>
                <a:gd name="T58" fmla="*/ 41 w 52"/>
                <a:gd name="T59" fmla="*/ 48 h 52"/>
                <a:gd name="T60" fmla="*/ 40 w 52"/>
                <a:gd name="T61" fmla="*/ 43 h 52"/>
                <a:gd name="T62" fmla="*/ 46 w 52"/>
                <a:gd name="T63" fmla="*/ 42 h 52"/>
                <a:gd name="T64" fmla="*/ 50 w 52"/>
                <a:gd name="T65" fmla="*/ 37 h 52"/>
                <a:gd name="T66" fmla="*/ 47 w 52"/>
                <a:gd name="T67" fmla="*/ 34 h 52"/>
                <a:gd name="T68" fmla="*/ 51 w 52"/>
                <a:gd name="T69" fmla="*/ 30 h 52"/>
                <a:gd name="T70" fmla="*/ 52 w 52"/>
                <a:gd name="T71" fmla="*/ 24 h 52"/>
                <a:gd name="T72" fmla="*/ 26 w 52"/>
                <a:gd name="T73" fmla="*/ 40 h 52"/>
                <a:gd name="T74" fmla="*/ 26 w 52"/>
                <a:gd name="T75" fmla="*/ 12 h 52"/>
                <a:gd name="T76" fmla="*/ 26 w 52"/>
                <a:gd name="T77"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 h="52">
                  <a:moveTo>
                    <a:pt x="51" y="23"/>
                  </a:moveTo>
                  <a:cubicBezTo>
                    <a:pt x="48" y="23"/>
                    <a:pt x="48" y="23"/>
                    <a:pt x="48" y="23"/>
                  </a:cubicBezTo>
                  <a:cubicBezTo>
                    <a:pt x="48" y="21"/>
                    <a:pt x="48" y="20"/>
                    <a:pt x="47" y="18"/>
                  </a:cubicBezTo>
                  <a:cubicBezTo>
                    <a:pt x="50" y="17"/>
                    <a:pt x="50" y="17"/>
                    <a:pt x="50" y="17"/>
                  </a:cubicBezTo>
                  <a:cubicBezTo>
                    <a:pt x="50" y="16"/>
                    <a:pt x="51" y="16"/>
                    <a:pt x="50" y="15"/>
                  </a:cubicBezTo>
                  <a:cubicBezTo>
                    <a:pt x="48" y="11"/>
                    <a:pt x="48" y="11"/>
                    <a:pt x="48" y="11"/>
                  </a:cubicBezTo>
                  <a:cubicBezTo>
                    <a:pt x="48" y="10"/>
                    <a:pt x="47" y="10"/>
                    <a:pt x="46" y="11"/>
                  </a:cubicBezTo>
                  <a:cubicBezTo>
                    <a:pt x="44" y="12"/>
                    <a:pt x="44" y="12"/>
                    <a:pt x="44" y="12"/>
                  </a:cubicBezTo>
                  <a:cubicBezTo>
                    <a:pt x="43" y="11"/>
                    <a:pt x="42" y="10"/>
                    <a:pt x="40" y="9"/>
                  </a:cubicBezTo>
                  <a:cubicBezTo>
                    <a:pt x="42" y="6"/>
                    <a:pt x="42" y="6"/>
                    <a:pt x="42" y="6"/>
                  </a:cubicBezTo>
                  <a:cubicBezTo>
                    <a:pt x="42" y="6"/>
                    <a:pt x="42" y="5"/>
                    <a:pt x="42" y="4"/>
                  </a:cubicBezTo>
                  <a:cubicBezTo>
                    <a:pt x="38" y="2"/>
                    <a:pt x="38" y="2"/>
                    <a:pt x="38" y="2"/>
                  </a:cubicBezTo>
                  <a:cubicBezTo>
                    <a:pt x="37" y="2"/>
                    <a:pt x="36" y="2"/>
                    <a:pt x="36" y="3"/>
                  </a:cubicBezTo>
                  <a:cubicBezTo>
                    <a:pt x="34" y="5"/>
                    <a:pt x="34" y="5"/>
                    <a:pt x="34" y="5"/>
                  </a:cubicBezTo>
                  <a:cubicBezTo>
                    <a:pt x="33" y="5"/>
                    <a:pt x="32" y="4"/>
                    <a:pt x="30" y="4"/>
                  </a:cubicBezTo>
                  <a:cubicBezTo>
                    <a:pt x="30" y="1"/>
                    <a:pt x="30" y="1"/>
                    <a:pt x="30" y="1"/>
                  </a:cubicBezTo>
                  <a:cubicBezTo>
                    <a:pt x="30" y="0"/>
                    <a:pt x="29" y="0"/>
                    <a:pt x="29" y="0"/>
                  </a:cubicBezTo>
                  <a:cubicBezTo>
                    <a:pt x="24" y="0"/>
                    <a:pt x="24" y="0"/>
                    <a:pt x="24" y="0"/>
                  </a:cubicBezTo>
                  <a:cubicBezTo>
                    <a:pt x="24" y="0"/>
                    <a:pt x="23" y="0"/>
                    <a:pt x="23" y="1"/>
                  </a:cubicBezTo>
                  <a:cubicBezTo>
                    <a:pt x="23" y="4"/>
                    <a:pt x="23" y="4"/>
                    <a:pt x="23" y="4"/>
                  </a:cubicBezTo>
                  <a:cubicBezTo>
                    <a:pt x="21" y="4"/>
                    <a:pt x="20" y="5"/>
                    <a:pt x="19" y="5"/>
                  </a:cubicBezTo>
                  <a:cubicBezTo>
                    <a:pt x="17" y="2"/>
                    <a:pt x="17" y="2"/>
                    <a:pt x="17" y="2"/>
                  </a:cubicBezTo>
                  <a:cubicBezTo>
                    <a:pt x="17" y="2"/>
                    <a:pt x="16" y="1"/>
                    <a:pt x="15" y="2"/>
                  </a:cubicBezTo>
                  <a:cubicBezTo>
                    <a:pt x="11" y="4"/>
                    <a:pt x="11" y="4"/>
                    <a:pt x="11" y="4"/>
                  </a:cubicBezTo>
                  <a:cubicBezTo>
                    <a:pt x="11" y="4"/>
                    <a:pt x="11" y="5"/>
                    <a:pt x="11" y="6"/>
                  </a:cubicBezTo>
                  <a:cubicBezTo>
                    <a:pt x="12" y="8"/>
                    <a:pt x="12" y="8"/>
                    <a:pt x="12" y="8"/>
                  </a:cubicBezTo>
                  <a:cubicBezTo>
                    <a:pt x="11" y="9"/>
                    <a:pt x="10" y="10"/>
                    <a:pt x="9" y="12"/>
                  </a:cubicBezTo>
                  <a:cubicBezTo>
                    <a:pt x="6" y="10"/>
                    <a:pt x="6" y="10"/>
                    <a:pt x="6" y="10"/>
                  </a:cubicBezTo>
                  <a:cubicBezTo>
                    <a:pt x="6" y="10"/>
                    <a:pt x="5" y="10"/>
                    <a:pt x="5" y="10"/>
                  </a:cubicBezTo>
                  <a:cubicBezTo>
                    <a:pt x="2" y="14"/>
                    <a:pt x="2" y="14"/>
                    <a:pt x="2" y="14"/>
                  </a:cubicBezTo>
                  <a:cubicBezTo>
                    <a:pt x="2" y="15"/>
                    <a:pt x="2" y="16"/>
                    <a:pt x="3" y="16"/>
                  </a:cubicBezTo>
                  <a:cubicBezTo>
                    <a:pt x="6" y="18"/>
                    <a:pt x="6" y="18"/>
                    <a:pt x="6" y="18"/>
                  </a:cubicBezTo>
                  <a:cubicBezTo>
                    <a:pt x="5" y="19"/>
                    <a:pt x="5" y="21"/>
                    <a:pt x="4" y="22"/>
                  </a:cubicBezTo>
                  <a:cubicBezTo>
                    <a:pt x="1" y="22"/>
                    <a:pt x="1" y="22"/>
                    <a:pt x="1" y="22"/>
                  </a:cubicBezTo>
                  <a:cubicBezTo>
                    <a:pt x="0" y="22"/>
                    <a:pt x="0" y="23"/>
                    <a:pt x="0" y="23"/>
                  </a:cubicBezTo>
                  <a:cubicBezTo>
                    <a:pt x="0" y="28"/>
                    <a:pt x="0" y="28"/>
                    <a:pt x="0" y="28"/>
                  </a:cubicBezTo>
                  <a:cubicBezTo>
                    <a:pt x="0" y="29"/>
                    <a:pt x="0" y="29"/>
                    <a:pt x="1" y="29"/>
                  </a:cubicBezTo>
                  <a:cubicBezTo>
                    <a:pt x="4" y="29"/>
                    <a:pt x="4" y="29"/>
                    <a:pt x="4" y="29"/>
                  </a:cubicBezTo>
                  <a:cubicBezTo>
                    <a:pt x="4" y="31"/>
                    <a:pt x="5" y="32"/>
                    <a:pt x="5" y="34"/>
                  </a:cubicBezTo>
                  <a:cubicBezTo>
                    <a:pt x="2" y="35"/>
                    <a:pt x="2" y="35"/>
                    <a:pt x="2" y="35"/>
                  </a:cubicBezTo>
                  <a:cubicBezTo>
                    <a:pt x="2" y="36"/>
                    <a:pt x="2" y="36"/>
                    <a:pt x="2" y="37"/>
                  </a:cubicBezTo>
                  <a:cubicBezTo>
                    <a:pt x="4" y="41"/>
                    <a:pt x="4" y="41"/>
                    <a:pt x="4" y="41"/>
                  </a:cubicBezTo>
                  <a:cubicBezTo>
                    <a:pt x="5" y="41"/>
                    <a:pt x="5" y="42"/>
                    <a:pt x="6" y="41"/>
                  </a:cubicBezTo>
                  <a:cubicBezTo>
                    <a:pt x="9" y="40"/>
                    <a:pt x="9" y="40"/>
                    <a:pt x="9" y="40"/>
                  </a:cubicBezTo>
                  <a:cubicBezTo>
                    <a:pt x="10" y="41"/>
                    <a:pt x="11" y="42"/>
                    <a:pt x="12" y="43"/>
                  </a:cubicBezTo>
                  <a:cubicBezTo>
                    <a:pt x="10" y="46"/>
                    <a:pt x="10" y="46"/>
                    <a:pt x="10" y="46"/>
                  </a:cubicBezTo>
                  <a:cubicBezTo>
                    <a:pt x="10" y="46"/>
                    <a:pt x="10" y="47"/>
                    <a:pt x="11" y="47"/>
                  </a:cubicBezTo>
                  <a:cubicBezTo>
                    <a:pt x="15" y="50"/>
                    <a:pt x="15" y="50"/>
                    <a:pt x="15" y="50"/>
                  </a:cubicBezTo>
                  <a:cubicBezTo>
                    <a:pt x="15" y="50"/>
                    <a:pt x="16" y="50"/>
                    <a:pt x="16" y="49"/>
                  </a:cubicBezTo>
                  <a:cubicBezTo>
                    <a:pt x="18" y="47"/>
                    <a:pt x="18" y="47"/>
                    <a:pt x="18" y="47"/>
                  </a:cubicBezTo>
                  <a:cubicBezTo>
                    <a:pt x="19" y="47"/>
                    <a:pt x="21" y="48"/>
                    <a:pt x="22" y="48"/>
                  </a:cubicBezTo>
                  <a:cubicBezTo>
                    <a:pt x="22" y="51"/>
                    <a:pt x="22" y="51"/>
                    <a:pt x="22" y="51"/>
                  </a:cubicBezTo>
                  <a:cubicBezTo>
                    <a:pt x="22" y="52"/>
                    <a:pt x="23" y="52"/>
                    <a:pt x="24" y="52"/>
                  </a:cubicBezTo>
                  <a:cubicBezTo>
                    <a:pt x="28" y="52"/>
                    <a:pt x="28" y="52"/>
                    <a:pt x="28" y="52"/>
                  </a:cubicBezTo>
                  <a:cubicBezTo>
                    <a:pt x="29" y="52"/>
                    <a:pt x="29" y="52"/>
                    <a:pt x="29" y="51"/>
                  </a:cubicBezTo>
                  <a:cubicBezTo>
                    <a:pt x="29" y="48"/>
                    <a:pt x="29" y="48"/>
                    <a:pt x="29" y="48"/>
                  </a:cubicBezTo>
                  <a:cubicBezTo>
                    <a:pt x="31" y="48"/>
                    <a:pt x="32" y="47"/>
                    <a:pt x="34" y="47"/>
                  </a:cubicBezTo>
                  <a:cubicBezTo>
                    <a:pt x="35" y="50"/>
                    <a:pt x="35" y="50"/>
                    <a:pt x="35" y="50"/>
                  </a:cubicBezTo>
                  <a:cubicBezTo>
                    <a:pt x="36" y="50"/>
                    <a:pt x="36" y="50"/>
                    <a:pt x="37" y="50"/>
                  </a:cubicBezTo>
                  <a:cubicBezTo>
                    <a:pt x="41" y="48"/>
                    <a:pt x="41" y="48"/>
                    <a:pt x="41" y="48"/>
                  </a:cubicBezTo>
                  <a:cubicBezTo>
                    <a:pt x="42" y="47"/>
                    <a:pt x="42" y="47"/>
                    <a:pt x="41" y="46"/>
                  </a:cubicBezTo>
                  <a:cubicBezTo>
                    <a:pt x="40" y="43"/>
                    <a:pt x="40" y="43"/>
                    <a:pt x="40" y="43"/>
                  </a:cubicBezTo>
                  <a:cubicBezTo>
                    <a:pt x="41" y="42"/>
                    <a:pt x="42" y="41"/>
                    <a:pt x="43" y="40"/>
                  </a:cubicBezTo>
                  <a:cubicBezTo>
                    <a:pt x="46" y="42"/>
                    <a:pt x="46" y="42"/>
                    <a:pt x="46" y="42"/>
                  </a:cubicBezTo>
                  <a:cubicBezTo>
                    <a:pt x="47" y="42"/>
                    <a:pt x="47" y="42"/>
                    <a:pt x="48" y="41"/>
                  </a:cubicBezTo>
                  <a:cubicBezTo>
                    <a:pt x="50" y="37"/>
                    <a:pt x="50" y="37"/>
                    <a:pt x="50" y="37"/>
                  </a:cubicBezTo>
                  <a:cubicBezTo>
                    <a:pt x="50" y="37"/>
                    <a:pt x="50" y="36"/>
                    <a:pt x="50" y="36"/>
                  </a:cubicBezTo>
                  <a:cubicBezTo>
                    <a:pt x="47" y="34"/>
                    <a:pt x="47" y="34"/>
                    <a:pt x="47" y="34"/>
                  </a:cubicBezTo>
                  <a:cubicBezTo>
                    <a:pt x="47" y="33"/>
                    <a:pt x="48" y="31"/>
                    <a:pt x="48" y="30"/>
                  </a:cubicBezTo>
                  <a:cubicBezTo>
                    <a:pt x="51" y="30"/>
                    <a:pt x="51" y="30"/>
                    <a:pt x="51" y="30"/>
                  </a:cubicBezTo>
                  <a:cubicBezTo>
                    <a:pt x="52" y="30"/>
                    <a:pt x="52" y="29"/>
                    <a:pt x="52" y="29"/>
                  </a:cubicBezTo>
                  <a:cubicBezTo>
                    <a:pt x="52" y="24"/>
                    <a:pt x="52" y="24"/>
                    <a:pt x="52" y="24"/>
                  </a:cubicBezTo>
                  <a:cubicBezTo>
                    <a:pt x="52" y="23"/>
                    <a:pt x="52" y="23"/>
                    <a:pt x="51" y="23"/>
                  </a:cubicBezTo>
                  <a:close/>
                  <a:moveTo>
                    <a:pt x="26" y="40"/>
                  </a:moveTo>
                  <a:cubicBezTo>
                    <a:pt x="18" y="40"/>
                    <a:pt x="12" y="34"/>
                    <a:pt x="12" y="26"/>
                  </a:cubicBezTo>
                  <a:cubicBezTo>
                    <a:pt x="12" y="18"/>
                    <a:pt x="18" y="12"/>
                    <a:pt x="26" y="12"/>
                  </a:cubicBezTo>
                  <a:cubicBezTo>
                    <a:pt x="34" y="12"/>
                    <a:pt x="40" y="18"/>
                    <a:pt x="40" y="26"/>
                  </a:cubicBezTo>
                  <a:cubicBezTo>
                    <a:pt x="40" y="34"/>
                    <a:pt x="34" y="40"/>
                    <a:pt x="26"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grpSp>
        <p:nvGrpSpPr>
          <p:cNvPr id="70" name="组合 69"/>
          <p:cNvGrpSpPr/>
          <p:nvPr/>
        </p:nvGrpSpPr>
        <p:grpSpPr>
          <a:xfrm>
            <a:off x="6107753" y="2305397"/>
            <a:ext cx="311646" cy="193872"/>
            <a:chOff x="8292784" y="1202455"/>
            <a:chExt cx="311687" cy="193872"/>
          </a:xfrm>
        </p:grpSpPr>
        <p:sp>
          <p:nvSpPr>
            <p:cNvPr id="71" name="Freeform 151"/>
            <p:cNvSpPr/>
            <p:nvPr/>
          </p:nvSpPr>
          <p:spPr bwMode="auto">
            <a:xfrm>
              <a:off x="8297258" y="1202455"/>
              <a:ext cx="299756" cy="123780"/>
            </a:xfrm>
            <a:custGeom>
              <a:avLst/>
              <a:gdLst>
                <a:gd name="T0" fmla="*/ 135 w 139"/>
                <a:gd name="T1" fmla="*/ 0 h 57"/>
                <a:gd name="T2" fmla="*/ 4 w 139"/>
                <a:gd name="T3" fmla="*/ 0 h 57"/>
                <a:gd name="T4" fmla="*/ 0 w 139"/>
                <a:gd name="T5" fmla="*/ 1 h 57"/>
                <a:gd name="T6" fmla="*/ 65 w 139"/>
                <a:gd name="T7" fmla="*/ 55 h 57"/>
                <a:gd name="T8" fmla="*/ 74 w 139"/>
                <a:gd name="T9" fmla="*/ 55 h 57"/>
                <a:gd name="T10" fmla="*/ 139 w 139"/>
                <a:gd name="T11" fmla="*/ 1 h 57"/>
                <a:gd name="T12" fmla="*/ 135 w 139"/>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39" h="57">
                  <a:moveTo>
                    <a:pt x="135" y="0"/>
                  </a:moveTo>
                  <a:cubicBezTo>
                    <a:pt x="4" y="0"/>
                    <a:pt x="4" y="0"/>
                    <a:pt x="4" y="0"/>
                  </a:cubicBezTo>
                  <a:cubicBezTo>
                    <a:pt x="3" y="0"/>
                    <a:pt x="1" y="0"/>
                    <a:pt x="0" y="1"/>
                  </a:cubicBezTo>
                  <a:cubicBezTo>
                    <a:pt x="65" y="55"/>
                    <a:pt x="65" y="55"/>
                    <a:pt x="65" y="55"/>
                  </a:cubicBezTo>
                  <a:cubicBezTo>
                    <a:pt x="68" y="57"/>
                    <a:pt x="72" y="57"/>
                    <a:pt x="74" y="55"/>
                  </a:cubicBezTo>
                  <a:cubicBezTo>
                    <a:pt x="139" y="1"/>
                    <a:pt x="139" y="1"/>
                    <a:pt x="139" y="1"/>
                  </a:cubicBezTo>
                  <a:cubicBezTo>
                    <a:pt x="138" y="0"/>
                    <a:pt x="137" y="0"/>
                    <a:pt x="135" y="0"/>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72" name="Freeform 152"/>
            <p:cNvSpPr>
              <a:spLocks noEditPoints="1"/>
            </p:cNvSpPr>
            <p:nvPr/>
          </p:nvSpPr>
          <p:spPr bwMode="auto">
            <a:xfrm>
              <a:off x="8292784" y="1221842"/>
              <a:ext cx="311687" cy="174485"/>
            </a:xfrm>
            <a:custGeom>
              <a:avLst/>
              <a:gdLst>
                <a:gd name="T0" fmla="*/ 77 w 144"/>
                <a:gd name="T1" fmla="*/ 55 h 81"/>
                <a:gd name="T2" fmla="*/ 67 w 144"/>
                <a:gd name="T3" fmla="*/ 55 h 81"/>
                <a:gd name="T4" fmla="*/ 0 w 144"/>
                <a:gd name="T5" fmla="*/ 0 h 81"/>
                <a:gd name="T6" fmla="*/ 0 w 144"/>
                <a:gd name="T7" fmla="*/ 74 h 81"/>
                <a:gd name="T8" fmla="*/ 6 w 144"/>
                <a:gd name="T9" fmla="*/ 81 h 81"/>
                <a:gd name="T10" fmla="*/ 137 w 144"/>
                <a:gd name="T11" fmla="*/ 81 h 81"/>
                <a:gd name="T12" fmla="*/ 144 w 144"/>
                <a:gd name="T13" fmla="*/ 74 h 81"/>
                <a:gd name="T14" fmla="*/ 144 w 144"/>
                <a:gd name="T15" fmla="*/ 0 h 81"/>
                <a:gd name="T16" fmla="*/ 77 w 144"/>
                <a:gd name="T17" fmla="*/ 55 h 81"/>
                <a:gd name="T18" fmla="*/ 41 w 144"/>
                <a:gd name="T19" fmla="*/ 45 h 81"/>
                <a:gd name="T20" fmla="*/ 10 w 144"/>
                <a:gd name="T21" fmla="*/ 75 h 81"/>
                <a:gd name="T22" fmla="*/ 8 w 144"/>
                <a:gd name="T23" fmla="*/ 76 h 81"/>
                <a:gd name="T24" fmla="*/ 6 w 144"/>
                <a:gd name="T25" fmla="*/ 75 h 81"/>
                <a:gd name="T26" fmla="*/ 6 w 144"/>
                <a:gd name="T27" fmla="*/ 71 h 81"/>
                <a:gd name="T28" fmla="*/ 37 w 144"/>
                <a:gd name="T29" fmla="*/ 41 h 81"/>
                <a:gd name="T30" fmla="*/ 41 w 144"/>
                <a:gd name="T31" fmla="*/ 41 h 81"/>
                <a:gd name="T32" fmla="*/ 41 w 144"/>
                <a:gd name="T33" fmla="*/ 45 h 81"/>
                <a:gd name="T34" fmla="*/ 138 w 144"/>
                <a:gd name="T35" fmla="*/ 75 h 81"/>
                <a:gd name="T36" fmla="*/ 136 w 144"/>
                <a:gd name="T37" fmla="*/ 76 h 81"/>
                <a:gd name="T38" fmla="*/ 134 w 144"/>
                <a:gd name="T39" fmla="*/ 75 h 81"/>
                <a:gd name="T40" fmla="*/ 102 w 144"/>
                <a:gd name="T41" fmla="*/ 45 h 81"/>
                <a:gd name="T42" fmla="*/ 102 w 144"/>
                <a:gd name="T43" fmla="*/ 41 h 81"/>
                <a:gd name="T44" fmla="*/ 106 w 144"/>
                <a:gd name="T45" fmla="*/ 41 h 81"/>
                <a:gd name="T46" fmla="*/ 138 w 144"/>
                <a:gd name="T47" fmla="*/ 71 h 81"/>
                <a:gd name="T48" fmla="*/ 138 w 144"/>
                <a:gd name="T49" fmla="*/ 7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4" h="81">
                  <a:moveTo>
                    <a:pt x="77" y="55"/>
                  </a:moveTo>
                  <a:cubicBezTo>
                    <a:pt x="74" y="57"/>
                    <a:pt x="69" y="57"/>
                    <a:pt x="67" y="55"/>
                  </a:cubicBezTo>
                  <a:cubicBezTo>
                    <a:pt x="0" y="0"/>
                    <a:pt x="0" y="0"/>
                    <a:pt x="0" y="0"/>
                  </a:cubicBezTo>
                  <a:cubicBezTo>
                    <a:pt x="0" y="74"/>
                    <a:pt x="0" y="74"/>
                    <a:pt x="0" y="74"/>
                  </a:cubicBezTo>
                  <a:cubicBezTo>
                    <a:pt x="0" y="78"/>
                    <a:pt x="3" y="81"/>
                    <a:pt x="6" y="81"/>
                  </a:cubicBezTo>
                  <a:cubicBezTo>
                    <a:pt x="137" y="81"/>
                    <a:pt x="137" y="81"/>
                    <a:pt x="137" y="81"/>
                  </a:cubicBezTo>
                  <a:cubicBezTo>
                    <a:pt x="141" y="81"/>
                    <a:pt x="144" y="78"/>
                    <a:pt x="144" y="74"/>
                  </a:cubicBezTo>
                  <a:cubicBezTo>
                    <a:pt x="144" y="0"/>
                    <a:pt x="144" y="0"/>
                    <a:pt x="144" y="0"/>
                  </a:cubicBezTo>
                  <a:lnTo>
                    <a:pt x="77" y="55"/>
                  </a:lnTo>
                  <a:close/>
                  <a:moveTo>
                    <a:pt x="41" y="45"/>
                  </a:moveTo>
                  <a:cubicBezTo>
                    <a:pt x="10" y="75"/>
                    <a:pt x="10" y="75"/>
                    <a:pt x="10" y="75"/>
                  </a:cubicBezTo>
                  <a:cubicBezTo>
                    <a:pt x="9" y="75"/>
                    <a:pt x="8" y="76"/>
                    <a:pt x="8" y="76"/>
                  </a:cubicBezTo>
                  <a:cubicBezTo>
                    <a:pt x="7" y="76"/>
                    <a:pt x="6" y="75"/>
                    <a:pt x="6" y="75"/>
                  </a:cubicBezTo>
                  <a:cubicBezTo>
                    <a:pt x="5" y="74"/>
                    <a:pt x="5" y="72"/>
                    <a:pt x="6" y="71"/>
                  </a:cubicBezTo>
                  <a:cubicBezTo>
                    <a:pt x="37" y="41"/>
                    <a:pt x="37" y="41"/>
                    <a:pt x="37" y="41"/>
                  </a:cubicBezTo>
                  <a:cubicBezTo>
                    <a:pt x="38" y="40"/>
                    <a:pt x="40" y="40"/>
                    <a:pt x="41" y="41"/>
                  </a:cubicBezTo>
                  <a:cubicBezTo>
                    <a:pt x="42" y="42"/>
                    <a:pt x="42" y="44"/>
                    <a:pt x="41" y="45"/>
                  </a:cubicBezTo>
                  <a:close/>
                  <a:moveTo>
                    <a:pt x="138" y="75"/>
                  </a:moveTo>
                  <a:cubicBezTo>
                    <a:pt x="137" y="75"/>
                    <a:pt x="136" y="76"/>
                    <a:pt x="136" y="76"/>
                  </a:cubicBezTo>
                  <a:cubicBezTo>
                    <a:pt x="135" y="76"/>
                    <a:pt x="134" y="75"/>
                    <a:pt x="134" y="75"/>
                  </a:cubicBezTo>
                  <a:cubicBezTo>
                    <a:pt x="102" y="45"/>
                    <a:pt x="102" y="45"/>
                    <a:pt x="102" y="45"/>
                  </a:cubicBezTo>
                  <a:cubicBezTo>
                    <a:pt x="101" y="44"/>
                    <a:pt x="101" y="42"/>
                    <a:pt x="102" y="41"/>
                  </a:cubicBezTo>
                  <a:cubicBezTo>
                    <a:pt x="103" y="40"/>
                    <a:pt x="105" y="40"/>
                    <a:pt x="106" y="41"/>
                  </a:cubicBezTo>
                  <a:cubicBezTo>
                    <a:pt x="138" y="71"/>
                    <a:pt x="138" y="71"/>
                    <a:pt x="138" y="71"/>
                  </a:cubicBezTo>
                  <a:cubicBezTo>
                    <a:pt x="139" y="72"/>
                    <a:pt x="139" y="74"/>
                    <a:pt x="138" y="7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grpSp>
        <p:nvGrpSpPr>
          <p:cNvPr id="73" name="组合 72"/>
          <p:cNvGrpSpPr/>
          <p:nvPr/>
        </p:nvGrpSpPr>
        <p:grpSpPr>
          <a:xfrm>
            <a:off x="7046438" y="3587827"/>
            <a:ext cx="402605" cy="331075"/>
            <a:chOff x="5108575" y="3992563"/>
            <a:chExt cx="428625" cy="352426"/>
          </a:xfrm>
          <a:solidFill>
            <a:schemeClr val="bg1"/>
          </a:solidFill>
        </p:grpSpPr>
        <p:sp>
          <p:nvSpPr>
            <p:cNvPr id="74" name="Freeform 223"/>
            <p:cNvSpPr/>
            <p:nvPr/>
          </p:nvSpPr>
          <p:spPr bwMode="auto">
            <a:xfrm>
              <a:off x="5108575" y="3998913"/>
              <a:ext cx="201613" cy="106363"/>
            </a:xfrm>
            <a:custGeom>
              <a:avLst/>
              <a:gdLst>
                <a:gd name="T0" fmla="*/ 127 w 127"/>
                <a:gd name="T1" fmla="*/ 30 h 67"/>
                <a:gd name="T2" fmla="*/ 93 w 127"/>
                <a:gd name="T3" fmla="*/ 0 h 67"/>
                <a:gd name="T4" fmla="*/ 0 w 127"/>
                <a:gd name="T5" fmla="*/ 36 h 67"/>
                <a:gd name="T6" fmla="*/ 35 w 127"/>
                <a:gd name="T7" fmla="*/ 67 h 67"/>
                <a:gd name="T8" fmla="*/ 127 w 127"/>
                <a:gd name="T9" fmla="*/ 30 h 67"/>
              </a:gdLst>
              <a:ahLst/>
              <a:cxnLst>
                <a:cxn ang="0">
                  <a:pos x="T0" y="T1"/>
                </a:cxn>
                <a:cxn ang="0">
                  <a:pos x="T2" y="T3"/>
                </a:cxn>
                <a:cxn ang="0">
                  <a:pos x="T4" y="T5"/>
                </a:cxn>
                <a:cxn ang="0">
                  <a:pos x="T6" y="T7"/>
                </a:cxn>
                <a:cxn ang="0">
                  <a:pos x="T8" y="T9"/>
                </a:cxn>
              </a:cxnLst>
              <a:rect l="0" t="0" r="r" b="b"/>
              <a:pathLst>
                <a:path w="127" h="67">
                  <a:moveTo>
                    <a:pt x="127" y="30"/>
                  </a:moveTo>
                  <a:lnTo>
                    <a:pt x="93" y="0"/>
                  </a:lnTo>
                  <a:lnTo>
                    <a:pt x="0" y="36"/>
                  </a:lnTo>
                  <a:lnTo>
                    <a:pt x="35" y="67"/>
                  </a:lnTo>
                  <a:lnTo>
                    <a:pt x="127"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75" name="Freeform 224"/>
            <p:cNvSpPr/>
            <p:nvPr/>
          </p:nvSpPr>
          <p:spPr bwMode="auto">
            <a:xfrm>
              <a:off x="5324475" y="4168776"/>
              <a:ext cx="147638" cy="176213"/>
            </a:xfrm>
            <a:custGeom>
              <a:avLst/>
              <a:gdLst>
                <a:gd name="T0" fmla="*/ 0 w 93"/>
                <a:gd name="T1" fmla="*/ 0 h 111"/>
                <a:gd name="T2" fmla="*/ 0 w 93"/>
                <a:gd name="T3" fmla="*/ 111 h 111"/>
                <a:gd name="T4" fmla="*/ 93 w 93"/>
                <a:gd name="T5" fmla="*/ 73 h 111"/>
                <a:gd name="T6" fmla="*/ 93 w 93"/>
                <a:gd name="T7" fmla="*/ 15 h 111"/>
                <a:gd name="T8" fmla="*/ 41 w 93"/>
                <a:gd name="T9" fmla="*/ 37 h 111"/>
                <a:gd name="T10" fmla="*/ 0 w 93"/>
                <a:gd name="T11" fmla="*/ 0 h 111"/>
              </a:gdLst>
              <a:ahLst/>
              <a:cxnLst>
                <a:cxn ang="0">
                  <a:pos x="T0" y="T1"/>
                </a:cxn>
                <a:cxn ang="0">
                  <a:pos x="T2" y="T3"/>
                </a:cxn>
                <a:cxn ang="0">
                  <a:pos x="T4" y="T5"/>
                </a:cxn>
                <a:cxn ang="0">
                  <a:pos x="T6" y="T7"/>
                </a:cxn>
                <a:cxn ang="0">
                  <a:pos x="T8" y="T9"/>
                </a:cxn>
                <a:cxn ang="0">
                  <a:pos x="T10" y="T11"/>
                </a:cxn>
              </a:cxnLst>
              <a:rect l="0" t="0" r="r" b="b"/>
              <a:pathLst>
                <a:path w="93" h="111">
                  <a:moveTo>
                    <a:pt x="0" y="0"/>
                  </a:moveTo>
                  <a:lnTo>
                    <a:pt x="0" y="111"/>
                  </a:lnTo>
                  <a:lnTo>
                    <a:pt x="93" y="73"/>
                  </a:lnTo>
                  <a:lnTo>
                    <a:pt x="93" y="15"/>
                  </a:lnTo>
                  <a:lnTo>
                    <a:pt x="41" y="37"/>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76" name="Freeform 225"/>
            <p:cNvSpPr/>
            <p:nvPr/>
          </p:nvSpPr>
          <p:spPr bwMode="auto">
            <a:xfrm>
              <a:off x="5334000" y="4110038"/>
              <a:ext cx="203200" cy="104775"/>
            </a:xfrm>
            <a:custGeom>
              <a:avLst/>
              <a:gdLst>
                <a:gd name="T0" fmla="*/ 0 w 128"/>
                <a:gd name="T1" fmla="*/ 36 h 66"/>
                <a:gd name="T2" fmla="*/ 36 w 128"/>
                <a:gd name="T3" fmla="*/ 66 h 66"/>
                <a:gd name="T4" fmla="*/ 128 w 128"/>
                <a:gd name="T5" fmla="*/ 29 h 66"/>
                <a:gd name="T6" fmla="*/ 93 w 128"/>
                <a:gd name="T7" fmla="*/ 0 h 66"/>
                <a:gd name="T8" fmla="*/ 0 w 128"/>
                <a:gd name="T9" fmla="*/ 36 h 66"/>
              </a:gdLst>
              <a:ahLst/>
              <a:cxnLst>
                <a:cxn ang="0">
                  <a:pos x="T0" y="T1"/>
                </a:cxn>
                <a:cxn ang="0">
                  <a:pos x="T2" y="T3"/>
                </a:cxn>
                <a:cxn ang="0">
                  <a:pos x="T4" y="T5"/>
                </a:cxn>
                <a:cxn ang="0">
                  <a:pos x="T6" y="T7"/>
                </a:cxn>
                <a:cxn ang="0">
                  <a:pos x="T8" y="T9"/>
                </a:cxn>
              </a:cxnLst>
              <a:rect l="0" t="0" r="r" b="b"/>
              <a:pathLst>
                <a:path w="128" h="66">
                  <a:moveTo>
                    <a:pt x="0" y="36"/>
                  </a:moveTo>
                  <a:lnTo>
                    <a:pt x="36" y="66"/>
                  </a:lnTo>
                  <a:lnTo>
                    <a:pt x="128" y="29"/>
                  </a:lnTo>
                  <a:lnTo>
                    <a:pt x="93" y="0"/>
                  </a:lnTo>
                  <a:lnTo>
                    <a:pt x="0"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77" name="Freeform 226"/>
            <p:cNvSpPr/>
            <p:nvPr/>
          </p:nvSpPr>
          <p:spPr bwMode="auto">
            <a:xfrm>
              <a:off x="5319713" y="3992563"/>
              <a:ext cx="203200" cy="109538"/>
            </a:xfrm>
            <a:custGeom>
              <a:avLst/>
              <a:gdLst>
                <a:gd name="T0" fmla="*/ 128 w 128"/>
                <a:gd name="T1" fmla="*/ 36 h 69"/>
                <a:gd name="T2" fmla="*/ 35 w 128"/>
                <a:gd name="T3" fmla="*/ 0 h 69"/>
                <a:gd name="T4" fmla="*/ 0 w 128"/>
                <a:gd name="T5" fmla="*/ 32 h 69"/>
                <a:gd name="T6" fmla="*/ 93 w 128"/>
                <a:gd name="T7" fmla="*/ 69 h 69"/>
                <a:gd name="T8" fmla="*/ 128 w 128"/>
                <a:gd name="T9" fmla="*/ 36 h 69"/>
              </a:gdLst>
              <a:ahLst/>
              <a:cxnLst>
                <a:cxn ang="0">
                  <a:pos x="T0" y="T1"/>
                </a:cxn>
                <a:cxn ang="0">
                  <a:pos x="T2" y="T3"/>
                </a:cxn>
                <a:cxn ang="0">
                  <a:pos x="T4" y="T5"/>
                </a:cxn>
                <a:cxn ang="0">
                  <a:pos x="T6" y="T7"/>
                </a:cxn>
                <a:cxn ang="0">
                  <a:pos x="T8" y="T9"/>
                </a:cxn>
              </a:cxnLst>
              <a:rect l="0" t="0" r="r" b="b"/>
              <a:pathLst>
                <a:path w="128" h="69">
                  <a:moveTo>
                    <a:pt x="128" y="36"/>
                  </a:moveTo>
                  <a:lnTo>
                    <a:pt x="35" y="0"/>
                  </a:lnTo>
                  <a:lnTo>
                    <a:pt x="0" y="32"/>
                  </a:lnTo>
                  <a:lnTo>
                    <a:pt x="93" y="69"/>
                  </a:lnTo>
                  <a:lnTo>
                    <a:pt x="128"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78" name="Freeform 227"/>
            <p:cNvSpPr/>
            <p:nvPr/>
          </p:nvSpPr>
          <p:spPr bwMode="auto">
            <a:xfrm>
              <a:off x="5165725" y="4181476"/>
              <a:ext cx="147638" cy="163513"/>
            </a:xfrm>
            <a:custGeom>
              <a:avLst/>
              <a:gdLst>
                <a:gd name="T0" fmla="*/ 0 w 93"/>
                <a:gd name="T1" fmla="*/ 11 h 103"/>
                <a:gd name="T2" fmla="*/ 0 w 93"/>
                <a:gd name="T3" fmla="*/ 65 h 103"/>
                <a:gd name="T4" fmla="*/ 93 w 93"/>
                <a:gd name="T5" fmla="*/ 103 h 103"/>
                <a:gd name="T6" fmla="*/ 93 w 93"/>
                <a:gd name="T7" fmla="*/ 0 h 103"/>
                <a:gd name="T8" fmla="*/ 57 w 93"/>
                <a:gd name="T9" fmla="*/ 34 h 103"/>
                <a:gd name="T10" fmla="*/ 0 w 93"/>
                <a:gd name="T11" fmla="*/ 11 h 103"/>
              </a:gdLst>
              <a:ahLst/>
              <a:cxnLst>
                <a:cxn ang="0">
                  <a:pos x="T0" y="T1"/>
                </a:cxn>
                <a:cxn ang="0">
                  <a:pos x="T2" y="T3"/>
                </a:cxn>
                <a:cxn ang="0">
                  <a:pos x="T4" y="T5"/>
                </a:cxn>
                <a:cxn ang="0">
                  <a:pos x="T6" y="T7"/>
                </a:cxn>
                <a:cxn ang="0">
                  <a:pos x="T8" y="T9"/>
                </a:cxn>
                <a:cxn ang="0">
                  <a:pos x="T10" y="T11"/>
                </a:cxn>
              </a:cxnLst>
              <a:rect l="0" t="0" r="r" b="b"/>
              <a:pathLst>
                <a:path w="93" h="103">
                  <a:moveTo>
                    <a:pt x="0" y="11"/>
                  </a:moveTo>
                  <a:lnTo>
                    <a:pt x="0" y="65"/>
                  </a:lnTo>
                  <a:lnTo>
                    <a:pt x="93" y="103"/>
                  </a:lnTo>
                  <a:lnTo>
                    <a:pt x="93" y="0"/>
                  </a:lnTo>
                  <a:lnTo>
                    <a:pt x="57" y="34"/>
                  </a:ln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79" name="Freeform 228"/>
            <p:cNvSpPr/>
            <p:nvPr/>
          </p:nvSpPr>
          <p:spPr bwMode="auto">
            <a:xfrm>
              <a:off x="5108575" y="4114801"/>
              <a:ext cx="200025" cy="109538"/>
            </a:xfrm>
            <a:custGeom>
              <a:avLst/>
              <a:gdLst>
                <a:gd name="T0" fmla="*/ 126 w 126"/>
                <a:gd name="T1" fmla="*/ 36 h 69"/>
                <a:gd name="T2" fmla="*/ 33 w 126"/>
                <a:gd name="T3" fmla="*/ 0 h 69"/>
                <a:gd name="T4" fmla="*/ 0 w 126"/>
                <a:gd name="T5" fmla="*/ 31 h 69"/>
                <a:gd name="T6" fmla="*/ 91 w 126"/>
                <a:gd name="T7" fmla="*/ 69 h 69"/>
                <a:gd name="T8" fmla="*/ 126 w 126"/>
                <a:gd name="T9" fmla="*/ 36 h 69"/>
              </a:gdLst>
              <a:ahLst/>
              <a:cxnLst>
                <a:cxn ang="0">
                  <a:pos x="T0" y="T1"/>
                </a:cxn>
                <a:cxn ang="0">
                  <a:pos x="T2" y="T3"/>
                </a:cxn>
                <a:cxn ang="0">
                  <a:pos x="T4" y="T5"/>
                </a:cxn>
                <a:cxn ang="0">
                  <a:pos x="T6" y="T7"/>
                </a:cxn>
                <a:cxn ang="0">
                  <a:pos x="T8" y="T9"/>
                </a:cxn>
              </a:cxnLst>
              <a:rect l="0" t="0" r="r" b="b"/>
              <a:pathLst>
                <a:path w="126" h="69">
                  <a:moveTo>
                    <a:pt x="126" y="36"/>
                  </a:moveTo>
                  <a:lnTo>
                    <a:pt x="33" y="0"/>
                  </a:lnTo>
                  <a:lnTo>
                    <a:pt x="0" y="31"/>
                  </a:lnTo>
                  <a:lnTo>
                    <a:pt x="91" y="69"/>
                  </a:lnTo>
                  <a:lnTo>
                    <a:pt x="126"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50"/>
                                        </p:tgtEl>
                                        <p:attrNameLst>
                                          <p:attrName>style.visibility</p:attrName>
                                        </p:attrNameLst>
                                      </p:cBhvr>
                                      <p:to>
                                        <p:strVal val="visible"/>
                                      </p:to>
                                    </p:set>
                                    <p:animEffect transition="in" filter="fade">
                                      <p:cBhvr>
                                        <p:cTn id="50" dur="500"/>
                                        <p:tgtEl>
                                          <p:spTgt spid="5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fade">
                                      <p:cBhvr>
                                        <p:cTn id="53" dur="500"/>
                                        <p:tgtEl>
                                          <p:spTgt spid="5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fade">
                                      <p:cBhvr>
                                        <p:cTn id="56" dur="500"/>
                                        <p:tgtEl>
                                          <p:spTgt spid="5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fade">
                                      <p:cBhvr>
                                        <p:cTn id="59" dur="500"/>
                                        <p:tgtEl>
                                          <p:spTgt spid="5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54"/>
                                        </p:tgtEl>
                                        <p:attrNameLst>
                                          <p:attrName>style.visibility</p:attrName>
                                        </p:attrNameLst>
                                      </p:cBhvr>
                                      <p:to>
                                        <p:strVal val="visible"/>
                                      </p:to>
                                    </p:set>
                                    <p:animEffect transition="in" filter="fade">
                                      <p:cBhvr>
                                        <p:cTn id="62" dur="500"/>
                                        <p:tgtEl>
                                          <p:spTgt spid="5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5"/>
                                        </p:tgtEl>
                                        <p:attrNameLst>
                                          <p:attrName>style.visibility</p:attrName>
                                        </p:attrNameLst>
                                      </p:cBhvr>
                                      <p:to>
                                        <p:strVal val="visible"/>
                                      </p:to>
                                    </p:set>
                                    <p:animEffect transition="in" filter="fade">
                                      <p:cBhvr>
                                        <p:cTn id="65" dur="500"/>
                                        <p:tgtEl>
                                          <p:spTgt spid="5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56"/>
                                        </p:tgtEl>
                                        <p:attrNameLst>
                                          <p:attrName>style.visibility</p:attrName>
                                        </p:attrNameLst>
                                      </p:cBhvr>
                                      <p:to>
                                        <p:strVal val="visible"/>
                                      </p:to>
                                    </p:set>
                                    <p:animEffect transition="in" filter="fade">
                                      <p:cBhvr>
                                        <p:cTn id="68" dur="500"/>
                                        <p:tgtEl>
                                          <p:spTgt spid="56"/>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7"/>
                                        </p:tgtEl>
                                        <p:attrNameLst>
                                          <p:attrName>style.visibility</p:attrName>
                                        </p:attrNameLst>
                                      </p:cBhvr>
                                      <p:to>
                                        <p:strVal val="visible"/>
                                      </p:to>
                                    </p:set>
                                    <p:animEffect transition="in" filter="fade">
                                      <p:cBhvr>
                                        <p:cTn id="71" dur="500"/>
                                        <p:tgtEl>
                                          <p:spTgt spid="57"/>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8"/>
                                        </p:tgtEl>
                                        <p:attrNameLst>
                                          <p:attrName>style.visibility</p:attrName>
                                        </p:attrNameLst>
                                      </p:cBhvr>
                                      <p:to>
                                        <p:strVal val="visible"/>
                                      </p:to>
                                    </p:set>
                                    <p:animEffect transition="in" filter="fade">
                                      <p:cBhvr>
                                        <p:cTn id="74" dur="500"/>
                                        <p:tgtEl>
                                          <p:spTgt spid="58"/>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fade">
                                      <p:cBhvr>
                                        <p:cTn id="79" dur="500"/>
                                        <p:tgtEl>
                                          <p:spTgt spid="28"/>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fade">
                                      <p:cBhvr>
                                        <p:cTn id="82" dur="500"/>
                                        <p:tgtEl>
                                          <p:spTgt spid="29"/>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fade">
                                      <p:cBhvr>
                                        <p:cTn id="85" dur="500"/>
                                        <p:tgtEl>
                                          <p:spTgt spid="30"/>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fade">
                                      <p:cBhvr>
                                        <p:cTn id="88" dur="500"/>
                                        <p:tgtEl>
                                          <p:spTgt spid="35"/>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fade">
                                      <p:cBhvr>
                                        <p:cTn id="91" dur="500"/>
                                        <p:tgtEl>
                                          <p:spTgt spid="36"/>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45"/>
                                        </p:tgtEl>
                                        <p:attrNameLst>
                                          <p:attrName>style.visibility</p:attrName>
                                        </p:attrNameLst>
                                      </p:cBhvr>
                                      <p:to>
                                        <p:strVal val="visible"/>
                                      </p:to>
                                    </p:set>
                                    <p:animEffect transition="in" filter="fade">
                                      <p:cBhvr>
                                        <p:cTn id="94" dur="500"/>
                                        <p:tgtEl>
                                          <p:spTgt spid="45"/>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46"/>
                                        </p:tgtEl>
                                        <p:attrNameLst>
                                          <p:attrName>style.visibility</p:attrName>
                                        </p:attrNameLst>
                                      </p:cBhvr>
                                      <p:to>
                                        <p:strVal val="visible"/>
                                      </p:to>
                                    </p:set>
                                    <p:animEffect transition="in" filter="fade">
                                      <p:cBhvr>
                                        <p:cTn id="97" dur="500"/>
                                        <p:tgtEl>
                                          <p:spTgt spid="46"/>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47"/>
                                        </p:tgtEl>
                                        <p:attrNameLst>
                                          <p:attrName>style.visibility</p:attrName>
                                        </p:attrNameLst>
                                      </p:cBhvr>
                                      <p:to>
                                        <p:strVal val="visible"/>
                                      </p:to>
                                    </p:set>
                                    <p:animEffect transition="in" filter="fade">
                                      <p:cBhvr>
                                        <p:cTn id="100" dur="500"/>
                                        <p:tgtEl>
                                          <p:spTgt spid="47"/>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48"/>
                                        </p:tgtEl>
                                        <p:attrNameLst>
                                          <p:attrName>style.visibility</p:attrName>
                                        </p:attrNameLst>
                                      </p:cBhvr>
                                      <p:to>
                                        <p:strVal val="visible"/>
                                      </p:to>
                                    </p:set>
                                    <p:animEffect transition="in" filter="fade">
                                      <p:cBhvr>
                                        <p:cTn id="10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8" grpId="0"/>
      <p:bldP spid="29" grpId="0"/>
      <p:bldP spid="30" grpId="0"/>
      <p:bldP spid="35" grpId="0"/>
      <p:bldP spid="36" grpId="0"/>
      <p:bldP spid="45" grpId="0"/>
      <p:bldP spid="46" grpId="0" animBg="1"/>
      <p:bldP spid="47" grpId="0" animBg="1"/>
      <p:bldP spid="48" grpId="0" animBg="1"/>
      <p:bldP spid="50" grpId="0"/>
      <p:bldP spid="51" grpId="0"/>
      <p:bldP spid="52" grpId="0"/>
      <p:bldP spid="53" grpId="0"/>
      <p:bldP spid="54" grpId="0"/>
      <p:bldP spid="55" grpId="0"/>
      <p:bldP spid="56" grpId="0" animBg="1"/>
      <p:bldP spid="57" grpId="0" animBg="1"/>
      <p:bldP spid="5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
          <p:cNvGrpSpPr/>
          <p:nvPr/>
        </p:nvGrpSpPr>
        <p:grpSpPr bwMode="auto">
          <a:xfrm>
            <a:off x="7054727" y="3250210"/>
            <a:ext cx="1352373" cy="2205567"/>
            <a:chOff x="0" y="0"/>
            <a:chExt cx="639" cy="1043"/>
          </a:xfrm>
        </p:grpSpPr>
        <p:sp>
          <p:nvSpPr>
            <p:cNvPr id="32" name="Freeform 4"/>
            <p:cNvSpPr/>
            <p:nvPr/>
          </p:nvSpPr>
          <p:spPr bwMode="auto">
            <a:xfrm>
              <a:off x="0" y="105"/>
              <a:ext cx="639" cy="938"/>
            </a:xfrm>
            <a:custGeom>
              <a:avLst/>
              <a:gdLst>
                <a:gd name="T0" fmla="*/ 189 w 194"/>
                <a:gd name="T1" fmla="*/ 8 h 285"/>
                <a:gd name="T2" fmla="*/ 137 w 194"/>
                <a:gd name="T3" fmla="*/ 0 h 285"/>
                <a:gd name="T4" fmla="*/ 133 w 194"/>
                <a:gd name="T5" fmla="*/ 1 h 285"/>
                <a:gd name="T6" fmla="*/ 149 w 194"/>
                <a:gd name="T7" fmla="*/ 22 h 285"/>
                <a:gd name="T8" fmla="*/ 86 w 194"/>
                <a:gd name="T9" fmla="*/ 68 h 285"/>
                <a:gd name="T10" fmla="*/ 68 w 194"/>
                <a:gd name="T11" fmla="*/ 68 h 285"/>
                <a:gd name="T12" fmla="*/ 52 w 194"/>
                <a:gd name="T13" fmla="*/ 85 h 285"/>
                <a:gd name="T14" fmla="*/ 35 w 194"/>
                <a:gd name="T15" fmla="*/ 68 h 285"/>
                <a:gd name="T16" fmla="*/ 16 w 194"/>
                <a:gd name="T17" fmla="*/ 68 h 285"/>
                <a:gd name="T18" fmla="*/ 0 w 194"/>
                <a:gd name="T19" fmla="*/ 76 h 285"/>
                <a:gd name="T20" fmla="*/ 0 w 194"/>
                <a:gd name="T21" fmla="*/ 173 h 285"/>
                <a:gd name="T22" fmla="*/ 6 w 194"/>
                <a:gd name="T23" fmla="*/ 186 h 285"/>
                <a:gd name="T24" fmla="*/ 17 w 194"/>
                <a:gd name="T25" fmla="*/ 186 h 285"/>
                <a:gd name="T26" fmla="*/ 17 w 194"/>
                <a:gd name="T27" fmla="*/ 271 h 285"/>
                <a:gd name="T28" fmla="*/ 38 w 194"/>
                <a:gd name="T29" fmla="*/ 285 h 285"/>
                <a:gd name="T30" fmla="*/ 52 w 194"/>
                <a:gd name="T31" fmla="*/ 273 h 285"/>
                <a:gd name="T32" fmla="*/ 69 w 194"/>
                <a:gd name="T33" fmla="*/ 284 h 285"/>
                <a:gd name="T34" fmla="*/ 87 w 194"/>
                <a:gd name="T35" fmla="*/ 274 h 285"/>
                <a:gd name="T36" fmla="*/ 87 w 194"/>
                <a:gd name="T37" fmla="*/ 220 h 285"/>
                <a:gd name="T38" fmla="*/ 87 w 194"/>
                <a:gd name="T39" fmla="*/ 185 h 285"/>
                <a:gd name="T40" fmla="*/ 87 w 194"/>
                <a:gd name="T41" fmla="*/ 106 h 285"/>
                <a:gd name="T42" fmla="*/ 167 w 194"/>
                <a:gd name="T43" fmla="*/ 47 h 285"/>
                <a:gd name="T44" fmla="*/ 183 w 194"/>
                <a:gd name="T45" fmla="*/ 69 h 285"/>
                <a:gd name="T46" fmla="*/ 186 w 194"/>
                <a:gd name="T47" fmla="*/ 65 h 285"/>
                <a:gd name="T48" fmla="*/ 194 w 194"/>
                <a:gd name="T49" fmla="*/ 14 h 285"/>
                <a:gd name="T50" fmla="*/ 189 w 194"/>
                <a:gd name="T51" fmla="*/ 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4" h="285">
                  <a:moveTo>
                    <a:pt x="189" y="8"/>
                  </a:moveTo>
                  <a:cubicBezTo>
                    <a:pt x="137" y="0"/>
                    <a:pt x="137" y="0"/>
                    <a:pt x="137" y="0"/>
                  </a:cubicBezTo>
                  <a:cubicBezTo>
                    <a:pt x="136" y="0"/>
                    <a:pt x="134" y="0"/>
                    <a:pt x="133" y="1"/>
                  </a:cubicBezTo>
                  <a:cubicBezTo>
                    <a:pt x="149" y="22"/>
                    <a:pt x="149" y="22"/>
                    <a:pt x="149" y="22"/>
                  </a:cubicBezTo>
                  <a:cubicBezTo>
                    <a:pt x="86" y="68"/>
                    <a:pt x="86" y="68"/>
                    <a:pt x="86" y="68"/>
                  </a:cubicBezTo>
                  <a:cubicBezTo>
                    <a:pt x="77" y="68"/>
                    <a:pt x="68" y="68"/>
                    <a:pt x="68" y="68"/>
                  </a:cubicBezTo>
                  <a:cubicBezTo>
                    <a:pt x="52" y="85"/>
                    <a:pt x="52" y="85"/>
                    <a:pt x="52" y="85"/>
                  </a:cubicBezTo>
                  <a:cubicBezTo>
                    <a:pt x="35" y="68"/>
                    <a:pt x="35" y="68"/>
                    <a:pt x="35" y="68"/>
                  </a:cubicBezTo>
                  <a:cubicBezTo>
                    <a:pt x="35" y="68"/>
                    <a:pt x="26" y="68"/>
                    <a:pt x="16" y="68"/>
                  </a:cubicBezTo>
                  <a:cubicBezTo>
                    <a:pt x="5" y="68"/>
                    <a:pt x="0" y="67"/>
                    <a:pt x="0" y="76"/>
                  </a:cubicBezTo>
                  <a:cubicBezTo>
                    <a:pt x="0" y="85"/>
                    <a:pt x="0" y="166"/>
                    <a:pt x="0" y="173"/>
                  </a:cubicBezTo>
                  <a:cubicBezTo>
                    <a:pt x="0" y="183"/>
                    <a:pt x="0" y="186"/>
                    <a:pt x="6" y="186"/>
                  </a:cubicBezTo>
                  <a:cubicBezTo>
                    <a:pt x="10" y="186"/>
                    <a:pt x="17" y="186"/>
                    <a:pt x="17" y="186"/>
                  </a:cubicBezTo>
                  <a:cubicBezTo>
                    <a:pt x="17" y="186"/>
                    <a:pt x="17" y="262"/>
                    <a:pt x="17" y="271"/>
                  </a:cubicBezTo>
                  <a:cubicBezTo>
                    <a:pt x="17" y="282"/>
                    <a:pt x="19" y="285"/>
                    <a:pt x="38" y="285"/>
                  </a:cubicBezTo>
                  <a:cubicBezTo>
                    <a:pt x="50" y="285"/>
                    <a:pt x="52" y="277"/>
                    <a:pt x="52" y="273"/>
                  </a:cubicBezTo>
                  <a:cubicBezTo>
                    <a:pt x="53" y="283"/>
                    <a:pt x="57" y="284"/>
                    <a:pt x="69" y="284"/>
                  </a:cubicBezTo>
                  <a:cubicBezTo>
                    <a:pt x="80" y="284"/>
                    <a:pt x="87" y="285"/>
                    <a:pt x="87" y="274"/>
                  </a:cubicBezTo>
                  <a:cubicBezTo>
                    <a:pt x="87" y="267"/>
                    <a:pt x="87" y="242"/>
                    <a:pt x="87" y="220"/>
                  </a:cubicBezTo>
                  <a:cubicBezTo>
                    <a:pt x="87" y="201"/>
                    <a:pt x="87" y="185"/>
                    <a:pt x="87" y="185"/>
                  </a:cubicBezTo>
                  <a:cubicBezTo>
                    <a:pt x="87" y="106"/>
                    <a:pt x="87" y="106"/>
                    <a:pt x="87" y="106"/>
                  </a:cubicBezTo>
                  <a:cubicBezTo>
                    <a:pt x="167" y="47"/>
                    <a:pt x="167" y="47"/>
                    <a:pt x="167" y="47"/>
                  </a:cubicBezTo>
                  <a:cubicBezTo>
                    <a:pt x="183" y="69"/>
                    <a:pt x="183" y="69"/>
                    <a:pt x="183" y="69"/>
                  </a:cubicBezTo>
                  <a:cubicBezTo>
                    <a:pt x="185" y="68"/>
                    <a:pt x="186" y="67"/>
                    <a:pt x="186" y="65"/>
                  </a:cubicBezTo>
                  <a:cubicBezTo>
                    <a:pt x="194" y="14"/>
                    <a:pt x="194" y="14"/>
                    <a:pt x="194" y="14"/>
                  </a:cubicBezTo>
                  <a:cubicBezTo>
                    <a:pt x="194" y="11"/>
                    <a:pt x="192" y="8"/>
                    <a:pt x="189" y="8"/>
                  </a:cubicBezTo>
                  <a:close/>
                </a:path>
              </a:pathLst>
            </a:custGeom>
            <a:solidFill>
              <a:srgbClr val="969696"/>
            </a:solidFill>
            <a:ln w="12700" cap="flat" cmpd="sng">
              <a:solidFill>
                <a:srgbClr val="FFFFFF"/>
              </a:solidFill>
              <a:round/>
            </a:ln>
          </p:spPr>
          <p:txBody>
            <a:bodyPr/>
            <a:lstStyle/>
            <a:p>
              <a:endParaRPr lang="zh-CN" altLang="en-US">
                <a:cs typeface="+mn-ea"/>
              </a:endParaRPr>
            </a:p>
          </p:txBody>
        </p:sp>
        <p:sp>
          <p:nvSpPr>
            <p:cNvPr id="33" name="Oval 5"/>
            <p:cNvSpPr>
              <a:spLocks noChangeArrowheads="1"/>
            </p:cNvSpPr>
            <p:nvPr/>
          </p:nvSpPr>
          <p:spPr bwMode="auto">
            <a:xfrm>
              <a:off x="17" y="0"/>
              <a:ext cx="310" cy="306"/>
            </a:xfrm>
            <a:prstGeom prst="ellipse">
              <a:avLst/>
            </a:prstGeom>
            <a:solidFill>
              <a:srgbClr val="969696"/>
            </a:solidFill>
            <a:ln w="12700" cmpd="sng">
              <a:solidFill>
                <a:srgbClr val="FFFFFF"/>
              </a:solidFill>
              <a:round/>
            </a:ln>
          </p:spPr>
          <p:txBody>
            <a:bodyPr/>
            <a:lstStyle/>
            <a:p>
              <a:endParaRPr lang="zh-CN" altLang="en-US">
                <a:cs typeface="+mn-ea"/>
              </a:endParaRPr>
            </a:p>
          </p:txBody>
        </p:sp>
      </p:grpSp>
      <p:grpSp>
        <p:nvGrpSpPr>
          <p:cNvPr id="34" name="Group 6"/>
          <p:cNvGrpSpPr/>
          <p:nvPr/>
        </p:nvGrpSpPr>
        <p:grpSpPr bwMode="auto">
          <a:xfrm>
            <a:off x="3717178" y="3250210"/>
            <a:ext cx="1352375" cy="2205567"/>
            <a:chOff x="0" y="0"/>
            <a:chExt cx="639" cy="1043"/>
          </a:xfrm>
        </p:grpSpPr>
        <p:sp>
          <p:nvSpPr>
            <p:cNvPr id="35" name="Freeform 7"/>
            <p:cNvSpPr/>
            <p:nvPr/>
          </p:nvSpPr>
          <p:spPr bwMode="auto">
            <a:xfrm>
              <a:off x="0" y="105"/>
              <a:ext cx="639" cy="938"/>
            </a:xfrm>
            <a:custGeom>
              <a:avLst/>
              <a:gdLst>
                <a:gd name="T0" fmla="*/ 5 w 194"/>
                <a:gd name="T1" fmla="*/ 8 h 285"/>
                <a:gd name="T2" fmla="*/ 57 w 194"/>
                <a:gd name="T3" fmla="*/ 0 h 285"/>
                <a:gd name="T4" fmla="*/ 61 w 194"/>
                <a:gd name="T5" fmla="*/ 1 h 285"/>
                <a:gd name="T6" fmla="*/ 46 w 194"/>
                <a:gd name="T7" fmla="*/ 22 h 285"/>
                <a:gd name="T8" fmla="*/ 108 w 194"/>
                <a:gd name="T9" fmla="*/ 68 h 285"/>
                <a:gd name="T10" fmla="*/ 126 w 194"/>
                <a:gd name="T11" fmla="*/ 68 h 285"/>
                <a:gd name="T12" fmla="*/ 142 w 194"/>
                <a:gd name="T13" fmla="*/ 85 h 285"/>
                <a:gd name="T14" fmla="*/ 159 w 194"/>
                <a:gd name="T15" fmla="*/ 68 h 285"/>
                <a:gd name="T16" fmla="*/ 179 w 194"/>
                <a:gd name="T17" fmla="*/ 68 h 285"/>
                <a:gd name="T18" fmla="*/ 194 w 194"/>
                <a:gd name="T19" fmla="*/ 76 h 285"/>
                <a:gd name="T20" fmla="*/ 194 w 194"/>
                <a:gd name="T21" fmla="*/ 173 h 285"/>
                <a:gd name="T22" fmla="*/ 189 w 194"/>
                <a:gd name="T23" fmla="*/ 186 h 285"/>
                <a:gd name="T24" fmla="*/ 177 w 194"/>
                <a:gd name="T25" fmla="*/ 186 h 285"/>
                <a:gd name="T26" fmla="*/ 177 w 194"/>
                <a:gd name="T27" fmla="*/ 271 h 285"/>
                <a:gd name="T28" fmla="*/ 156 w 194"/>
                <a:gd name="T29" fmla="*/ 285 h 285"/>
                <a:gd name="T30" fmla="*/ 142 w 194"/>
                <a:gd name="T31" fmla="*/ 273 h 285"/>
                <a:gd name="T32" fmla="*/ 125 w 194"/>
                <a:gd name="T33" fmla="*/ 284 h 285"/>
                <a:gd name="T34" fmla="*/ 108 w 194"/>
                <a:gd name="T35" fmla="*/ 274 h 285"/>
                <a:gd name="T36" fmla="*/ 108 w 194"/>
                <a:gd name="T37" fmla="*/ 220 h 285"/>
                <a:gd name="T38" fmla="*/ 108 w 194"/>
                <a:gd name="T39" fmla="*/ 185 h 285"/>
                <a:gd name="T40" fmla="*/ 108 w 194"/>
                <a:gd name="T41" fmla="*/ 106 h 285"/>
                <a:gd name="T42" fmla="*/ 27 w 194"/>
                <a:gd name="T43" fmla="*/ 47 h 285"/>
                <a:gd name="T44" fmla="*/ 11 w 194"/>
                <a:gd name="T45" fmla="*/ 69 h 285"/>
                <a:gd name="T46" fmla="*/ 8 w 194"/>
                <a:gd name="T47" fmla="*/ 65 h 285"/>
                <a:gd name="T48" fmla="*/ 1 w 194"/>
                <a:gd name="T49" fmla="*/ 14 h 285"/>
                <a:gd name="T50" fmla="*/ 5 w 194"/>
                <a:gd name="T51" fmla="*/ 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4" h="285">
                  <a:moveTo>
                    <a:pt x="5" y="8"/>
                  </a:moveTo>
                  <a:cubicBezTo>
                    <a:pt x="57" y="0"/>
                    <a:pt x="57" y="0"/>
                    <a:pt x="57" y="0"/>
                  </a:cubicBezTo>
                  <a:cubicBezTo>
                    <a:pt x="59" y="0"/>
                    <a:pt x="60" y="0"/>
                    <a:pt x="61" y="1"/>
                  </a:cubicBezTo>
                  <a:cubicBezTo>
                    <a:pt x="46" y="22"/>
                    <a:pt x="46" y="22"/>
                    <a:pt x="46" y="22"/>
                  </a:cubicBezTo>
                  <a:cubicBezTo>
                    <a:pt x="108" y="68"/>
                    <a:pt x="108" y="68"/>
                    <a:pt x="108" y="68"/>
                  </a:cubicBezTo>
                  <a:cubicBezTo>
                    <a:pt x="117" y="68"/>
                    <a:pt x="126" y="68"/>
                    <a:pt x="126" y="68"/>
                  </a:cubicBezTo>
                  <a:cubicBezTo>
                    <a:pt x="142" y="85"/>
                    <a:pt x="142" y="85"/>
                    <a:pt x="142" y="85"/>
                  </a:cubicBezTo>
                  <a:cubicBezTo>
                    <a:pt x="159" y="68"/>
                    <a:pt x="159" y="68"/>
                    <a:pt x="159" y="68"/>
                  </a:cubicBezTo>
                  <a:cubicBezTo>
                    <a:pt x="159" y="68"/>
                    <a:pt x="169" y="68"/>
                    <a:pt x="179" y="68"/>
                  </a:cubicBezTo>
                  <a:cubicBezTo>
                    <a:pt x="189" y="68"/>
                    <a:pt x="194" y="67"/>
                    <a:pt x="194" y="76"/>
                  </a:cubicBezTo>
                  <a:cubicBezTo>
                    <a:pt x="194" y="85"/>
                    <a:pt x="194" y="166"/>
                    <a:pt x="194" y="173"/>
                  </a:cubicBezTo>
                  <a:cubicBezTo>
                    <a:pt x="194" y="183"/>
                    <a:pt x="194" y="186"/>
                    <a:pt x="189" y="186"/>
                  </a:cubicBezTo>
                  <a:cubicBezTo>
                    <a:pt x="185" y="186"/>
                    <a:pt x="177" y="186"/>
                    <a:pt x="177" y="186"/>
                  </a:cubicBezTo>
                  <a:cubicBezTo>
                    <a:pt x="177" y="186"/>
                    <a:pt x="177" y="262"/>
                    <a:pt x="177" y="271"/>
                  </a:cubicBezTo>
                  <a:cubicBezTo>
                    <a:pt x="177" y="282"/>
                    <a:pt x="175" y="285"/>
                    <a:pt x="156" y="285"/>
                  </a:cubicBezTo>
                  <a:cubicBezTo>
                    <a:pt x="145" y="285"/>
                    <a:pt x="143" y="277"/>
                    <a:pt x="142" y="273"/>
                  </a:cubicBezTo>
                  <a:cubicBezTo>
                    <a:pt x="142" y="283"/>
                    <a:pt x="137" y="284"/>
                    <a:pt x="125" y="284"/>
                  </a:cubicBezTo>
                  <a:cubicBezTo>
                    <a:pt x="115" y="284"/>
                    <a:pt x="108" y="285"/>
                    <a:pt x="108" y="274"/>
                  </a:cubicBezTo>
                  <a:cubicBezTo>
                    <a:pt x="108" y="267"/>
                    <a:pt x="108" y="242"/>
                    <a:pt x="108" y="220"/>
                  </a:cubicBezTo>
                  <a:cubicBezTo>
                    <a:pt x="108" y="201"/>
                    <a:pt x="108" y="185"/>
                    <a:pt x="108" y="185"/>
                  </a:cubicBezTo>
                  <a:cubicBezTo>
                    <a:pt x="108" y="106"/>
                    <a:pt x="108" y="106"/>
                    <a:pt x="108" y="106"/>
                  </a:cubicBezTo>
                  <a:cubicBezTo>
                    <a:pt x="27" y="47"/>
                    <a:pt x="27" y="47"/>
                    <a:pt x="27" y="47"/>
                  </a:cubicBezTo>
                  <a:cubicBezTo>
                    <a:pt x="11" y="69"/>
                    <a:pt x="11" y="69"/>
                    <a:pt x="11" y="69"/>
                  </a:cubicBezTo>
                  <a:cubicBezTo>
                    <a:pt x="10" y="68"/>
                    <a:pt x="9" y="67"/>
                    <a:pt x="8" y="65"/>
                  </a:cubicBezTo>
                  <a:cubicBezTo>
                    <a:pt x="1" y="14"/>
                    <a:pt x="1" y="14"/>
                    <a:pt x="1" y="14"/>
                  </a:cubicBezTo>
                  <a:cubicBezTo>
                    <a:pt x="0" y="11"/>
                    <a:pt x="2" y="8"/>
                    <a:pt x="5" y="8"/>
                  </a:cubicBezTo>
                  <a:close/>
                </a:path>
              </a:pathLst>
            </a:custGeom>
            <a:solidFill>
              <a:srgbClr val="969696"/>
            </a:solidFill>
            <a:ln w="12700" cap="flat" cmpd="sng">
              <a:solidFill>
                <a:srgbClr val="FFFFFF"/>
              </a:solidFill>
              <a:round/>
            </a:ln>
          </p:spPr>
          <p:txBody>
            <a:bodyPr/>
            <a:lstStyle/>
            <a:p>
              <a:endParaRPr lang="zh-CN" altLang="en-US">
                <a:cs typeface="+mn-ea"/>
              </a:endParaRPr>
            </a:p>
          </p:txBody>
        </p:sp>
        <p:sp>
          <p:nvSpPr>
            <p:cNvPr id="36" name="Oval 8"/>
            <p:cNvSpPr>
              <a:spLocks noChangeArrowheads="1"/>
            </p:cNvSpPr>
            <p:nvPr/>
          </p:nvSpPr>
          <p:spPr bwMode="auto">
            <a:xfrm>
              <a:off x="316" y="0"/>
              <a:ext cx="306" cy="306"/>
            </a:xfrm>
            <a:prstGeom prst="ellipse">
              <a:avLst/>
            </a:prstGeom>
            <a:solidFill>
              <a:srgbClr val="969696"/>
            </a:solidFill>
            <a:ln w="12700" cmpd="sng">
              <a:solidFill>
                <a:srgbClr val="FFFFFF"/>
              </a:solidFill>
              <a:round/>
            </a:ln>
          </p:spPr>
          <p:txBody>
            <a:bodyPr/>
            <a:lstStyle/>
            <a:p>
              <a:endParaRPr lang="zh-CN" altLang="en-US">
                <a:cs typeface="+mn-ea"/>
              </a:endParaRPr>
            </a:p>
          </p:txBody>
        </p:sp>
      </p:grpSp>
      <p:grpSp>
        <p:nvGrpSpPr>
          <p:cNvPr id="37" name="Group 9"/>
          <p:cNvGrpSpPr/>
          <p:nvPr/>
        </p:nvGrpSpPr>
        <p:grpSpPr bwMode="auto">
          <a:xfrm>
            <a:off x="4273789" y="3423776"/>
            <a:ext cx="1430680" cy="2262717"/>
            <a:chOff x="0" y="0"/>
            <a:chExt cx="676" cy="1070"/>
          </a:xfrm>
        </p:grpSpPr>
        <p:sp>
          <p:nvSpPr>
            <p:cNvPr id="38" name="Oval 10"/>
            <p:cNvSpPr>
              <a:spLocks noChangeArrowheads="1"/>
            </p:cNvSpPr>
            <p:nvPr/>
          </p:nvSpPr>
          <p:spPr bwMode="auto">
            <a:xfrm>
              <a:off x="343" y="0"/>
              <a:ext cx="313" cy="316"/>
            </a:xfrm>
            <a:prstGeom prst="ellipse">
              <a:avLst/>
            </a:prstGeom>
            <a:solidFill>
              <a:schemeClr val="bg1">
                <a:lumMod val="50000"/>
              </a:schemeClr>
            </a:solidFill>
            <a:ln w="12700" cmpd="sng">
              <a:solidFill>
                <a:srgbClr val="FFFFFF"/>
              </a:solidFill>
              <a:round/>
            </a:ln>
          </p:spPr>
          <p:txBody>
            <a:bodyPr/>
            <a:lstStyle/>
            <a:p>
              <a:endParaRPr lang="zh-CN" altLang="en-US">
                <a:cs typeface="+mn-ea"/>
              </a:endParaRPr>
            </a:p>
          </p:txBody>
        </p:sp>
        <p:sp>
          <p:nvSpPr>
            <p:cNvPr id="39" name="Freeform 11"/>
            <p:cNvSpPr/>
            <p:nvPr/>
          </p:nvSpPr>
          <p:spPr bwMode="auto">
            <a:xfrm>
              <a:off x="0" y="250"/>
              <a:ext cx="676" cy="820"/>
            </a:xfrm>
            <a:custGeom>
              <a:avLst/>
              <a:gdLst>
                <a:gd name="T0" fmla="*/ 2 w 205"/>
                <a:gd name="T1" fmla="*/ 40 h 249"/>
                <a:gd name="T2" fmla="*/ 41 w 205"/>
                <a:gd name="T3" fmla="*/ 2 h 249"/>
                <a:gd name="T4" fmla="*/ 44 w 205"/>
                <a:gd name="T5" fmla="*/ 0 h 249"/>
                <a:gd name="T6" fmla="*/ 44 w 205"/>
                <a:gd name="T7" fmla="*/ 27 h 249"/>
                <a:gd name="T8" fmla="*/ 116 w 205"/>
                <a:gd name="T9" fmla="*/ 27 h 249"/>
                <a:gd name="T10" fmla="*/ 117 w 205"/>
                <a:gd name="T11" fmla="*/ 27 h 249"/>
                <a:gd name="T12" fmla="*/ 135 w 205"/>
                <a:gd name="T13" fmla="*/ 27 h 249"/>
                <a:gd name="T14" fmla="*/ 151 w 205"/>
                <a:gd name="T15" fmla="*/ 44 h 249"/>
                <a:gd name="T16" fmla="*/ 168 w 205"/>
                <a:gd name="T17" fmla="*/ 27 h 249"/>
                <a:gd name="T18" fmla="*/ 189 w 205"/>
                <a:gd name="T19" fmla="*/ 27 h 249"/>
                <a:gd name="T20" fmla="*/ 205 w 205"/>
                <a:gd name="T21" fmla="*/ 35 h 249"/>
                <a:gd name="T22" fmla="*/ 205 w 205"/>
                <a:gd name="T23" fmla="*/ 135 h 249"/>
                <a:gd name="T24" fmla="*/ 199 w 205"/>
                <a:gd name="T25" fmla="*/ 148 h 249"/>
                <a:gd name="T26" fmla="*/ 187 w 205"/>
                <a:gd name="T27" fmla="*/ 148 h 249"/>
                <a:gd name="T28" fmla="*/ 187 w 205"/>
                <a:gd name="T29" fmla="*/ 234 h 249"/>
                <a:gd name="T30" fmla="*/ 166 w 205"/>
                <a:gd name="T31" fmla="*/ 249 h 249"/>
                <a:gd name="T32" fmla="*/ 151 w 205"/>
                <a:gd name="T33" fmla="*/ 237 h 249"/>
                <a:gd name="T34" fmla="*/ 134 w 205"/>
                <a:gd name="T35" fmla="*/ 248 h 249"/>
                <a:gd name="T36" fmla="*/ 116 w 205"/>
                <a:gd name="T37" fmla="*/ 238 h 249"/>
                <a:gd name="T38" fmla="*/ 116 w 205"/>
                <a:gd name="T39" fmla="*/ 176 h 249"/>
                <a:gd name="T40" fmla="*/ 116 w 205"/>
                <a:gd name="T41" fmla="*/ 147 h 249"/>
                <a:gd name="T42" fmla="*/ 116 w 205"/>
                <a:gd name="T43" fmla="*/ 59 h 249"/>
                <a:gd name="T44" fmla="*/ 44 w 205"/>
                <a:gd name="T45" fmla="*/ 59 h 249"/>
                <a:gd name="T46" fmla="*/ 44 w 205"/>
                <a:gd name="T47" fmla="*/ 87 h 249"/>
                <a:gd name="T48" fmla="*/ 40 w 205"/>
                <a:gd name="T49" fmla="*/ 85 h 249"/>
                <a:gd name="T50" fmla="*/ 3 w 205"/>
                <a:gd name="T51" fmla="*/ 48 h 249"/>
                <a:gd name="T52" fmla="*/ 2 w 205"/>
                <a:gd name="T53" fmla="*/ 4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5" h="249">
                  <a:moveTo>
                    <a:pt x="2" y="40"/>
                  </a:moveTo>
                  <a:cubicBezTo>
                    <a:pt x="41" y="2"/>
                    <a:pt x="41" y="2"/>
                    <a:pt x="41" y="2"/>
                  </a:cubicBezTo>
                  <a:cubicBezTo>
                    <a:pt x="42" y="1"/>
                    <a:pt x="43" y="0"/>
                    <a:pt x="44" y="0"/>
                  </a:cubicBezTo>
                  <a:cubicBezTo>
                    <a:pt x="44" y="27"/>
                    <a:pt x="44" y="27"/>
                    <a:pt x="44" y="27"/>
                  </a:cubicBezTo>
                  <a:cubicBezTo>
                    <a:pt x="116" y="27"/>
                    <a:pt x="116" y="27"/>
                    <a:pt x="116" y="27"/>
                  </a:cubicBezTo>
                  <a:cubicBezTo>
                    <a:pt x="117" y="27"/>
                    <a:pt x="117" y="27"/>
                    <a:pt x="117" y="27"/>
                  </a:cubicBezTo>
                  <a:cubicBezTo>
                    <a:pt x="126" y="27"/>
                    <a:pt x="135" y="27"/>
                    <a:pt x="135" y="27"/>
                  </a:cubicBezTo>
                  <a:cubicBezTo>
                    <a:pt x="151" y="44"/>
                    <a:pt x="151" y="44"/>
                    <a:pt x="151" y="44"/>
                  </a:cubicBezTo>
                  <a:cubicBezTo>
                    <a:pt x="168" y="27"/>
                    <a:pt x="168" y="27"/>
                    <a:pt x="168" y="27"/>
                  </a:cubicBezTo>
                  <a:cubicBezTo>
                    <a:pt x="168" y="27"/>
                    <a:pt x="178" y="27"/>
                    <a:pt x="189" y="27"/>
                  </a:cubicBezTo>
                  <a:cubicBezTo>
                    <a:pt x="199" y="27"/>
                    <a:pt x="205" y="26"/>
                    <a:pt x="205" y="35"/>
                  </a:cubicBezTo>
                  <a:cubicBezTo>
                    <a:pt x="205" y="44"/>
                    <a:pt x="205" y="127"/>
                    <a:pt x="205" y="135"/>
                  </a:cubicBezTo>
                  <a:cubicBezTo>
                    <a:pt x="205" y="144"/>
                    <a:pt x="205" y="148"/>
                    <a:pt x="199" y="148"/>
                  </a:cubicBezTo>
                  <a:cubicBezTo>
                    <a:pt x="195" y="148"/>
                    <a:pt x="187" y="148"/>
                    <a:pt x="187" y="148"/>
                  </a:cubicBezTo>
                  <a:cubicBezTo>
                    <a:pt x="187" y="148"/>
                    <a:pt x="187" y="226"/>
                    <a:pt x="187" y="234"/>
                  </a:cubicBezTo>
                  <a:cubicBezTo>
                    <a:pt x="187" y="246"/>
                    <a:pt x="185" y="249"/>
                    <a:pt x="166" y="249"/>
                  </a:cubicBezTo>
                  <a:cubicBezTo>
                    <a:pt x="154" y="249"/>
                    <a:pt x="151" y="241"/>
                    <a:pt x="151" y="237"/>
                  </a:cubicBezTo>
                  <a:cubicBezTo>
                    <a:pt x="151" y="247"/>
                    <a:pt x="146" y="248"/>
                    <a:pt x="134" y="248"/>
                  </a:cubicBezTo>
                  <a:cubicBezTo>
                    <a:pt x="123" y="248"/>
                    <a:pt x="116" y="249"/>
                    <a:pt x="116" y="238"/>
                  </a:cubicBezTo>
                  <a:cubicBezTo>
                    <a:pt x="116" y="230"/>
                    <a:pt x="116" y="199"/>
                    <a:pt x="116" y="176"/>
                  </a:cubicBezTo>
                  <a:cubicBezTo>
                    <a:pt x="116" y="160"/>
                    <a:pt x="116" y="147"/>
                    <a:pt x="116" y="147"/>
                  </a:cubicBezTo>
                  <a:cubicBezTo>
                    <a:pt x="116" y="59"/>
                    <a:pt x="116" y="59"/>
                    <a:pt x="116" y="59"/>
                  </a:cubicBezTo>
                  <a:cubicBezTo>
                    <a:pt x="44" y="59"/>
                    <a:pt x="44" y="59"/>
                    <a:pt x="44" y="59"/>
                  </a:cubicBezTo>
                  <a:cubicBezTo>
                    <a:pt x="44" y="87"/>
                    <a:pt x="44" y="87"/>
                    <a:pt x="44" y="87"/>
                  </a:cubicBezTo>
                  <a:cubicBezTo>
                    <a:pt x="43" y="87"/>
                    <a:pt x="41" y="87"/>
                    <a:pt x="40" y="85"/>
                  </a:cubicBezTo>
                  <a:cubicBezTo>
                    <a:pt x="3" y="48"/>
                    <a:pt x="3" y="48"/>
                    <a:pt x="3" y="48"/>
                  </a:cubicBezTo>
                  <a:cubicBezTo>
                    <a:pt x="0" y="46"/>
                    <a:pt x="0" y="42"/>
                    <a:pt x="2" y="40"/>
                  </a:cubicBezTo>
                  <a:close/>
                </a:path>
              </a:pathLst>
            </a:custGeom>
            <a:solidFill>
              <a:schemeClr val="bg1">
                <a:lumMod val="50000"/>
              </a:schemeClr>
            </a:solidFill>
            <a:ln w="12700" cap="flat" cmpd="sng">
              <a:solidFill>
                <a:srgbClr val="FFFFFF"/>
              </a:solidFill>
              <a:round/>
            </a:ln>
          </p:spPr>
          <p:txBody>
            <a:bodyPr/>
            <a:lstStyle/>
            <a:p>
              <a:endParaRPr lang="zh-CN" altLang="en-US">
                <a:cs typeface="+mn-ea"/>
              </a:endParaRPr>
            </a:p>
          </p:txBody>
        </p:sp>
      </p:grpSp>
      <p:grpSp>
        <p:nvGrpSpPr>
          <p:cNvPr id="40" name="Group 12"/>
          <p:cNvGrpSpPr/>
          <p:nvPr/>
        </p:nvGrpSpPr>
        <p:grpSpPr bwMode="auto">
          <a:xfrm>
            <a:off x="6383831" y="3387793"/>
            <a:ext cx="1422215" cy="2262716"/>
            <a:chOff x="0" y="0"/>
            <a:chExt cx="672" cy="1070"/>
          </a:xfrm>
        </p:grpSpPr>
        <p:sp>
          <p:nvSpPr>
            <p:cNvPr id="41" name="Oval 13"/>
            <p:cNvSpPr>
              <a:spLocks noChangeArrowheads="1"/>
            </p:cNvSpPr>
            <p:nvPr/>
          </p:nvSpPr>
          <p:spPr bwMode="auto">
            <a:xfrm>
              <a:off x="17" y="0"/>
              <a:ext cx="316" cy="316"/>
            </a:xfrm>
            <a:prstGeom prst="ellipse">
              <a:avLst/>
            </a:prstGeom>
            <a:solidFill>
              <a:schemeClr val="bg1">
                <a:lumMod val="50000"/>
              </a:schemeClr>
            </a:solidFill>
            <a:ln w="12700" cmpd="sng">
              <a:solidFill>
                <a:srgbClr val="FFFFFF"/>
              </a:solidFill>
              <a:round/>
            </a:ln>
          </p:spPr>
          <p:txBody>
            <a:bodyPr/>
            <a:lstStyle/>
            <a:p>
              <a:endParaRPr lang="zh-CN" altLang="en-US">
                <a:cs typeface="+mn-ea"/>
              </a:endParaRPr>
            </a:p>
          </p:txBody>
        </p:sp>
        <p:sp>
          <p:nvSpPr>
            <p:cNvPr id="42" name="Freeform 14"/>
            <p:cNvSpPr/>
            <p:nvPr/>
          </p:nvSpPr>
          <p:spPr bwMode="auto">
            <a:xfrm>
              <a:off x="0" y="250"/>
              <a:ext cx="672" cy="820"/>
            </a:xfrm>
            <a:custGeom>
              <a:avLst/>
              <a:gdLst>
                <a:gd name="T0" fmla="*/ 202 w 204"/>
                <a:gd name="T1" fmla="*/ 40 h 249"/>
                <a:gd name="T2" fmla="*/ 164 w 204"/>
                <a:gd name="T3" fmla="*/ 2 h 249"/>
                <a:gd name="T4" fmla="*/ 160 w 204"/>
                <a:gd name="T5" fmla="*/ 0 h 249"/>
                <a:gd name="T6" fmla="*/ 160 w 204"/>
                <a:gd name="T7" fmla="*/ 27 h 249"/>
                <a:gd name="T8" fmla="*/ 89 w 204"/>
                <a:gd name="T9" fmla="*/ 27 h 249"/>
                <a:gd name="T10" fmla="*/ 87 w 204"/>
                <a:gd name="T11" fmla="*/ 27 h 249"/>
                <a:gd name="T12" fmla="*/ 69 w 204"/>
                <a:gd name="T13" fmla="*/ 27 h 249"/>
                <a:gd name="T14" fmla="*/ 53 w 204"/>
                <a:gd name="T15" fmla="*/ 44 h 249"/>
                <a:gd name="T16" fmla="*/ 36 w 204"/>
                <a:gd name="T17" fmla="*/ 27 h 249"/>
                <a:gd name="T18" fmla="*/ 16 w 204"/>
                <a:gd name="T19" fmla="*/ 27 h 249"/>
                <a:gd name="T20" fmla="*/ 0 w 204"/>
                <a:gd name="T21" fmla="*/ 35 h 249"/>
                <a:gd name="T22" fmla="*/ 0 w 204"/>
                <a:gd name="T23" fmla="*/ 135 h 249"/>
                <a:gd name="T24" fmla="*/ 5 w 204"/>
                <a:gd name="T25" fmla="*/ 148 h 249"/>
                <a:gd name="T26" fmla="*/ 17 w 204"/>
                <a:gd name="T27" fmla="*/ 148 h 249"/>
                <a:gd name="T28" fmla="*/ 17 w 204"/>
                <a:gd name="T29" fmla="*/ 234 h 249"/>
                <a:gd name="T30" fmla="*/ 39 w 204"/>
                <a:gd name="T31" fmla="*/ 249 h 249"/>
                <a:gd name="T32" fmla="*/ 53 w 204"/>
                <a:gd name="T33" fmla="*/ 237 h 249"/>
                <a:gd name="T34" fmla="*/ 71 w 204"/>
                <a:gd name="T35" fmla="*/ 248 h 249"/>
                <a:gd name="T36" fmla="*/ 89 w 204"/>
                <a:gd name="T37" fmla="*/ 238 h 249"/>
                <a:gd name="T38" fmla="*/ 89 w 204"/>
                <a:gd name="T39" fmla="*/ 176 h 249"/>
                <a:gd name="T40" fmla="*/ 89 w 204"/>
                <a:gd name="T41" fmla="*/ 147 h 249"/>
                <a:gd name="T42" fmla="*/ 89 w 204"/>
                <a:gd name="T43" fmla="*/ 59 h 249"/>
                <a:gd name="T44" fmla="*/ 160 w 204"/>
                <a:gd name="T45" fmla="*/ 59 h 249"/>
                <a:gd name="T46" fmla="*/ 160 w 204"/>
                <a:gd name="T47" fmla="*/ 87 h 249"/>
                <a:gd name="T48" fmla="*/ 164 w 204"/>
                <a:gd name="T49" fmla="*/ 85 h 249"/>
                <a:gd name="T50" fmla="*/ 202 w 204"/>
                <a:gd name="T51" fmla="*/ 48 h 249"/>
                <a:gd name="T52" fmla="*/ 202 w 204"/>
                <a:gd name="T53" fmla="*/ 4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4" h="249">
                  <a:moveTo>
                    <a:pt x="202" y="40"/>
                  </a:moveTo>
                  <a:cubicBezTo>
                    <a:pt x="164" y="2"/>
                    <a:pt x="164" y="2"/>
                    <a:pt x="164" y="2"/>
                  </a:cubicBezTo>
                  <a:cubicBezTo>
                    <a:pt x="163" y="1"/>
                    <a:pt x="161" y="0"/>
                    <a:pt x="160" y="0"/>
                  </a:cubicBezTo>
                  <a:cubicBezTo>
                    <a:pt x="160" y="27"/>
                    <a:pt x="160" y="27"/>
                    <a:pt x="160" y="27"/>
                  </a:cubicBezTo>
                  <a:cubicBezTo>
                    <a:pt x="89" y="27"/>
                    <a:pt x="89" y="27"/>
                    <a:pt x="89" y="27"/>
                  </a:cubicBezTo>
                  <a:cubicBezTo>
                    <a:pt x="87" y="27"/>
                    <a:pt x="87" y="27"/>
                    <a:pt x="87" y="27"/>
                  </a:cubicBezTo>
                  <a:cubicBezTo>
                    <a:pt x="78" y="27"/>
                    <a:pt x="69" y="27"/>
                    <a:pt x="69" y="27"/>
                  </a:cubicBezTo>
                  <a:cubicBezTo>
                    <a:pt x="53" y="44"/>
                    <a:pt x="53" y="44"/>
                    <a:pt x="53" y="44"/>
                  </a:cubicBezTo>
                  <a:cubicBezTo>
                    <a:pt x="36" y="27"/>
                    <a:pt x="36" y="27"/>
                    <a:pt x="36" y="27"/>
                  </a:cubicBezTo>
                  <a:cubicBezTo>
                    <a:pt x="36" y="27"/>
                    <a:pt x="26" y="27"/>
                    <a:pt x="16" y="27"/>
                  </a:cubicBezTo>
                  <a:cubicBezTo>
                    <a:pt x="5" y="27"/>
                    <a:pt x="0" y="26"/>
                    <a:pt x="0" y="35"/>
                  </a:cubicBezTo>
                  <a:cubicBezTo>
                    <a:pt x="0" y="44"/>
                    <a:pt x="0" y="127"/>
                    <a:pt x="0" y="135"/>
                  </a:cubicBezTo>
                  <a:cubicBezTo>
                    <a:pt x="0" y="144"/>
                    <a:pt x="0" y="148"/>
                    <a:pt x="5" y="148"/>
                  </a:cubicBezTo>
                  <a:cubicBezTo>
                    <a:pt x="10" y="148"/>
                    <a:pt x="17" y="148"/>
                    <a:pt x="17" y="148"/>
                  </a:cubicBezTo>
                  <a:cubicBezTo>
                    <a:pt x="17" y="148"/>
                    <a:pt x="17" y="226"/>
                    <a:pt x="17" y="234"/>
                  </a:cubicBezTo>
                  <a:cubicBezTo>
                    <a:pt x="17" y="246"/>
                    <a:pt x="19" y="249"/>
                    <a:pt x="39" y="249"/>
                  </a:cubicBezTo>
                  <a:cubicBezTo>
                    <a:pt x="51" y="249"/>
                    <a:pt x="53" y="241"/>
                    <a:pt x="53" y="237"/>
                  </a:cubicBezTo>
                  <a:cubicBezTo>
                    <a:pt x="54" y="247"/>
                    <a:pt x="58" y="248"/>
                    <a:pt x="71" y="248"/>
                  </a:cubicBezTo>
                  <a:cubicBezTo>
                    <a:pt x="81" y="248"/>
                    <a:pt x="89" y="249"/>
                    <a:pt x="89" y="238"/>
                  </a:cubicBezTo>
                  <a:cubicBezTo>
                    <a:pt x="89" y="230"/>
                    <a:pt x="89" y="199"/>
                    <a:pt x="89" y="176"/>
                  </a:cubicBezTo>
                  <a:cubicBezTo>
                    <a:pt x="89" y="160"/>
                    <a:pt x="89" y="147"/>
                    <a:pt x="89" y="147"/>
                  </a:cubicBezTo>
                  <a:cubicBezTo>
                    <a:pt x="89" y="59"/>
                    <a:pt x="89" y="59"/>
                    <a:pt x="89" y="59"/>
                  </a:cubicBezTo>
                  <a:cubicBezTo>
                    <a:pt x="160" y="59"/>
                    <a:pt x="160" y="59"/>
                    <a:pt x="160" y="59"/>
                  </a:cubicBezTo>
                  <a:cubicBezTo>
                    <a:pt x="160" y="87"/>
                    <a:pt x="160" y="87"/>
                    <a:pt x="160" y="87"/>
                  </a:cubicBezTo>
                  <a:cubicBezTo>
                    <a:pt x="162" y="87"/>
                    <a:pt x="163" y="87"/>
                    <a:pt x="164" y="85"/>
                  </a:cubicBezTo>
                  <a:cubicBezTo>
                    <a:pt x="202" y="48"/>
                    <a:pt x="202" y="48"/>
                    <a:pt x="202" y="48"/>
                  </a:cubicBezTo>
                  <a:cubicBezTo>
                    <a:pt x="204" y="46"/>
                    <a:pt x="204" y="42"/>
                    <a:pt x="202" y="40"/>
                  </a:cubicBezTo>
                  <a:close/>
                </a:path>
              </a:pathLst>
            </a:custGeom>
            <a:solidFill>
              <a:schemeClr val="bg1">
                <a:lumMod val="50000"/>
              </a:schemeClr>
            </a:solidFill>
            <a:ln w="12700" cap="flat" cmpd="sng">
              <a:solidFill>
                <a:srgbClr val="FFFFFF"/>
              </a:solidFill>
              <a:round/>
            </a:ln>
          </p:spPr>
          <p:txBody>
            <a:bodyPr/>
            <a:lstStyle/>
            <a:p>
              <a:endParaRPr lang="zh-CN" altLang="en-US">
                <a:cs typeface="+mn-ea"/>
              </a:endParaRPr>
            </a:p>
          </p:txBody>
        </p:sp>
      </p:grpSp>
      <p:grpSp>
        <p:nvGrpSpPr>
          <p:cNvPr id="43" name="Group 15"/>
          <p:cNvGrpSpPr/>
          <p:nvPr/>
        </p:nvGrpSpPr>
        <p:grpSpPr bwMode="auto">
          <a:xfrm>
            <a:off x="5634627" y="3360275"/>
            <a:ext cx="863488" cy="2616200"/>
            <a:chOff x="0" y="0"/>
            <a:chExt cx="408" cy="1238"/>
          </a:xfrm>
        </p:grpSpPr>
        <p:sp>
          <p:nvSpPr>
            <p:cNvPr id="44" name="Oval 16"/>
            <p:cNvSpPr>
              <a:spLocks noChangeArrowheads="1"/>
            </p:cNvSpPr>
            <p:nvPr/>
          </p:nvSpPr>
          <p:spPr bwMode="auto">
            <a:xfrm>
              <a:off x="19" y="0"/>
              <a:ext cx="366" cy="366"/>
            </a:xfrm>
            <a:prstGeom prst="ellipse">
              <a:avLst/>
            </a:prstGeom>
            <a:solidFill>
              <a:schemeClr val="accent1"/>
            </a:solidFill>
            <a:ln w="12700" cmpd="sng">
              <a:solidFill>
                <a:srgbClr val="FFFFFF"/>
              </a:solidFill>
              <a:round/>
            </a:ln>
          </p:spPr>
          <p:txBody>
            <a:bodyPr/>
            <a:lstStyle/>
            <a:p>
              <a:endParaRPr lang="zh-CN" altLang="en-US">
                <a:cs typeface="+mn-ea"/>
              </a:endParaRPr>
            </a:p>
          </p:txBody>
        </p:sp>
        <p:sp>
          <p:nvSpPr>
            <p:cNvPr id="45" name="Freeform 17"/>
            <p:cNvSpPr/>
            <p:nvPr/>
          </p:nvSpPr>
          <p:spPr bwMode="auto">
            <a:xfrm>
              <a:off x="0" y="389"/>
              <a:ext cx="408" cy="849"/>
            </a:xfrm>
            <a:custGeom>
              <a:avLst/>
              <a:gdLst>
                <a:gd name="T0" fmla="*/ 62 w 124"/>
                <a:gd name="T1" fmla="*/ 21 h 258"/>
                <a:gd name="T2" fmla="*/ 81 w 124"/>
                <a:gd name="T3" fmla="*/ 1 h 258"/>
                <a:gd name="T4" fmla="*/ 112 w 124"/>
                <a:gd name="T5" fmla="*/ 1 h 258"/>
                <a:gd name="T6" fmla="*/ 124 w 124"/>
                <a:gd name="T7" fmla="*/ 25 h 258"/>
                <a:gd name="T8" fmla="*/ 124 w 124"/>
                <a:gd name="T9" fmla="*/ 130 h 258"/>
                <a:gd name="T10" fmla="*/ 103 w 124"/>
                <a:gd name="T11" fmla="*/ 140 h 258"/>
                <a:gd name="T12" fmla="*/ 103 w 124"/>
                <a:gd name="T13" fmla="*/ 246 h 258"/>
                <a:gd name="T14" fmla="*/ 82 w 124"/>
                <a:gd name="T15" fmla="*/ 257 h 258"/>
                <a:gd name="T16" fmla="*/ 62 w 124"/>
                <a:gd name="T17" fmla="*/ 240 h 258"/>
                <a:gd name="T18" fmla="*/ 45 w 124"/>
                <a:gd name="T19" fmla="*/ 258 h 258"/>
                <a:gd name="T20" fmla="*/ 20 w 124"/>
                <a:gd name="T21" fmla="*/ 241 h 258"/>
                <a:gd name="T22" fmla="*/ 20 w 124"/>
                <a:gd name="T23" fmla="*/ 141 h 258"/>
                <a:gd name="T24" fmla="*/ 7 w 124"/>
                <a:gd name="T25" fmla="*/ 141 h 258"/>
                <a:gd name="T26" fmla="*/ 0 w 124"/>
                <a:gd name="T27" fmla="*/ 126 h 258"/>
                <a:gd name="T28" fmla="*/ 0 w 124"/>
                <a:gd name="T29" fmla="*/ 11 h 258"/>
                <a:gd name="T30" fmla="*/ 19 w 124"/>
                <a:gd name="T31" fmla="*/ 1 h 258"/>
                <a:gd name="T32" fmla="*/ 42 w 124"/>
                <a:gd name="T33" fmla="*/ 1 h 258"/>
                <a:gd name="T34" fmla="*/ 62 w 124"/>
                <a:gd name="T35" fmla="*/ 21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4" h="258">
                  <a:moveTo>
                    <a:pt x="62" y="21"/>
                  </a:moveTo>
                  <a:cubicBezTo>
                    <a:pt x="81" y="1"/>
                    <a:pt x="81" y="1"/>
                    <a:pt x="81" y="1"/>
                  </a:cubicBezTo>
                  <a:cubicBezTo>
                    <a:pt x="81" y="1"/>
                    <a:pt x="101" y="1"/>
                    <a:pt x="112" y="1"/>
                  </a:cubicBezTo>
                  <a:cubicBezTo>
                    <a:pt x="124" y="1"/>
                    <a:pt x="124" y="2"/>
                    <a:pt x="124" y="25"/>
                  </a:cubicBezTo>
                  <a:cubicBezTo>
                    <a:pt x="124" y="48"/>
                    <a:pt x="124" y="120"/>
                    <a:pt x="124" y="130"/>
                  </a:cubicBezTo>
                  <a:cubicBezTo>
                    <a:pt x="124" y="141"/>
                    <a:pt x="119" y="140"/>
                    <a:pt x="103" y="140"/>
                  </a:cubicBezTo>
                  <a:cubicBezTo>
                    <a:pt x="103" y="140"/>
                    <a:pt x="103" y="230"/>
                    <a:pt x="103" y="246"/>
                  </a:cubicBezTo>
                  <a:cubicBezTo>
                    <a:pt x="103" y="258"/>
                    <a:pt x="95" y="257"/>
                    <a:pt x="82" y="257"/>
                  </a:cubicBezTo>
                  <a:cubicBezTo>
                    <a:pt x="67" y="257"/>
                    <a:pt x="62" y="256"/>
                    <a:pt x="62" y="240"/>
                  </a:cubicBezTo>
                  <a:cubicBezTo>
                    <a:pt x="62" y="240"/>
                    <a:pt x="65" y="258"/>
                    <a:pt x="45" y="258"/>
                  </a:cubicBezTo>
                  <a:cubicBezTo>
                    <a:pt x="23" y="258"/>
                    <a:pt x="20" y="255"/>
                    <a:pt x="20" y="241"/>
                  </a:cubicBezTo>
                  <a:cubicBezTo>
                    <a:pt x="20" y="231"/>
                    <a:pt x="20" y="141"/>
                    <a:pt x="20" y="141"/>
                  </a:cubicBezTo>
                  <a:cubicBezTo>
                    <a:pt x="20" y="141"/>
                    <a:pt x="12" y="141"/>
                    <a:pt x="7" y="141"/>
                  </a:cubicBezTo>
                  <a:cubicBezTo>
                    <a:pt x="0" y="141"/>
                    <a:pt x="0" y="137"/>
                    <a:pt x="0" y="126"/>
                  </a:cubicBezTo>
                  <a:cubicBezTo>
                    <a:pt x="0" y="117"/>
                    <a:pt x="0" y="21"/>
                    <a:pt x="0" y="11"/>
                  </a:cubicBezTo>
                  <a:cubicBezTo>
                    <a:pt x="0" y="0"/>
                    <a:pt x="7" y="1"/>
                    <a:pt x="19" y="1"/>
                  </a:cubicBezTo>
                  <a:cubicBezTo>
                    <a:pt x="31" y="1"/>
                    <a:pt x="42" y="1"/>
                    <a:pt x="42" y="1"/>
                  </a:cubicBezTo>
                  <a:lnTo>
                    <a:pt x="62" y="21"/>
                  </a:lnTo>
                  <a:close/>
                </a:path>
              </a:pathLst>
            </a:custGeom>
            <a:solidFill>
              <a:schemeClr val="accent1"/>
            </a:solidFill>
            <a:ln w="12700" cap="flat" cmpd="sng">
              <a:solidFill>
                <a:srgbClr val="FFFFFF"/>
              </a:solidFill>
              <a:round/>
            </a:ln>
          </p:spPr>
          <p:txBody>
            <a:bodyPr/>
            <a:lstStyle/>
            <a:p>
              <a:endParaRPr lang="zh-CN" altLang="en-US">
                <a:cs typeface="+mn-ea"/>
              </a:endParaRPr>
            </a:p>
          </p:txBody>
        </p:sp>
      </p:grpSp>
      <p:sp>
        <p:nvSpPr>
          <p:cNvPr id="46" name="Rectangle 18"/>
          <p:cNvSpPr>
            <a:spLocks noChangeArrowheads="1"/>
          </p:cNvSpPr>
          <p:nvPr/>
        </p:nvSpPr>
        <p:spPr bwMode="auto">
          <a:xfrm>
            <a:off x="5969018" y="3519025"/>
            <a:ext cx="20358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2700">
                <a:solidFill>
                  <a:srgbClr val="FFFFFF"/>
                </a:solidFill>
                <a:latin typeface="+mn-ea"/>
                <a:cs typeface="+mn-ea"/>
              </a:rPr>
              <a:t>1</a:t>
            </a:r>
            <a:endParaRPr lang="en-US" altLang="zh-CN">
              <a:cs typeface="+mn-ea"/>
            </a:endParaRPr>
          </a:p>
        </p:txBody>
      </p:sp>
      <p:sp>
        <p:nvSpPr>
          <p:cNvPr id="47" name="Rectangle 19"/>
          <p:cNvSpPr>
            <a:spLocks noChangeArrowheads="1"/>
          </p:cNvSpPr>
          <p:nvPr/>
        </p:nvSpPr>
        <p:spPr bwMode="auto">
          <a:xfrm>
            <a:off x="5234631" y="3519025"/>
            <a:ext cx="20358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2700">
                <a:solidFill>
                  <a:srgbClr val="FFFFFF"/>
                </a:solidFill>
                <a:latin typeface="+mn-ea"/>
                <a:cs typeface="+mn-ea"/>
              </a:rPr>
              <a:t>2</a:t>
            </a:r>
            <a:endParaRPr lang="en-US" altLang="zh-CN">
              <a:cs typeface="+mn-ea"/>
            </a:endParaRPr>
          </a:p>
        </p:txBody>
      </p:sp>
      <p:sp>
        <p:nvSpPr>
          <p:cNvPr id="48" name="Rectangle 20"/>
          <p:cNvSpPr>
            <a:spLocks noChangeArrowheads="1"/>
          </p:cNvSpPr>
          <p:nvPr/>
        </p:nvSpPr>
        <p:spPr bwMode="auto">
          <a:xfrm>
            <a:off x="4603946" y="3343341"/>
            <a:ext cx="20358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2700">
                <a:solidFill>
                  <a:srgbClr val="FFFFFF"/>
                </a:solidFill>
                <a:latin typeface="+mn-ea"/>
                <a:cs typeface="+mn-ea"/>
              </a:rPr>
              <a:t>4</a:t>
            </a:r>
            <a:endParaRPr lang="en-US" altLang="zh-CN">
              <a:cs typeface="+mn-ea"/>
            </a:endParaRPr>
          </a:p>
        </p:txBody>
      </p:sp>
      <p:sp>
        <p:nvSpPr>
          <p:cNvPr id="49" name="Rectangle 21"/>
          <p:cNvSpPr>
            <a:spLocks noChangeArrowheads="1"/>
          </p:cNvSpPr>
          <p:nvPr/>
        </p:nvSpPr>
        <p:spPr bwMode="auto">
          <a:xfrm>
            <a:off x="7315042" y="3343341"/>
            <a:ext cx="20358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2700">
                <a:solidFill>
                  <a:srgbClr val="FFFFFF"/>
                </a:solidFill>
                <a:latin typeface="+mn-ea"/>
                <a:cs typeface="+mn-ea"/>
              </a:rPr>
              <a:t>5</a:t>
            </a:r>
            <a:endParaRPr lang="en-US" altLang="zh-CN">
              <a:cs typeface="+mn-ea"/>
            </a:endParaRPr>
          </a:p>
        </p:txBody>
      </p:sp>
      <p:sp>
        <p:nvSpPr>
          <p:cNvPr id="50" name="Rectangle 22"/>
          <p:cNvSpPr>
            <a:spLocks noChangeArrowheads="1"/>
          </p:cNvSpPr>
          <p:nvPr/>
        </p:nvSpPr>
        <p:spPr bwMode="auto">
          <a:xfrm>
            <a:off x="6705522" y="3519025"/>
            <a:ext cx="20358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2700">
                <a:solidFill>
                  <a:srgbClr val="FFFFFF"/>
                </a:solidFill>
                <a:latin typeface="+mn-ea"/>
                <a:cs typeface="+mn-ea"/>
              </a:rPr>
              <a:t>3</a:t>
            </a:r>
            <a:endParaRPr lang="en-US" altLang="zh-CN">
              <a:cs typeface="+mn-ea"/>
            </a:endParaRPr>
          </a:p>
        </p:txBody>
      </p:sp>
      <p:sp>
        <p:nvSpPr>
          <p:cNvPr id="51" name="Text Box 38"/>
          <p:cNvSpPr txBox="1">
            <a:spLocks noChangeArrowheads="1"/>
          </p:cNvSpPr>
          <p:nvPr/>
        </p:nvSpPr>
        <p:spPr bwMode="auto">
          <a:xfrm>
            <a:off x="7943647" y="2276541"/>
            <a:ext cx="4054932" cy="1279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08" tIns="60954" rIns="121908" bIns="60954">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20000"/>
              </a:lnSpc>
            </a:pPr>
            <a:r>
              <a:rPr lang="en-US" altLang="zh-CN" sz="1600" b="1">
                <a:solidFill>
                  <a:schemeClr val="bg1">
                    <a:lumMod val="50000"/>
                  </a:schemeClr>
                </a:solidFill>
                <a:ea typeface="+mn-ea"/>
                <a:cs typeface="+mn-ea"/>
              </a:rPr>
              <a:t>5.</a:t>
            </a:r>
            <a:r>
              <a:rPr lang="zh-CN" altLang="en-US" sz="1600" b="1">
                <a:solidFill>
                  <a:schemeClr val="bg1">
                    <a:lumMod val="50000"/>
                  </a:schemeClr>
                </a:solidFill>
                <a:ea typeface="+mn-ea"/>
                <a:cs typeface="+mn-ea"/>
              </a:rPr>
              <a:t>单击添加标题文本</a:t>
            </a:r>
            <a:endParaRPr lang="zh-CN" altLang="en-US" sz="1600" b="1">
              <a:solidFill>
                <a:schemeClr val="bg1">
                  <a:lumMod val="50000"/>
                </a:schemeClr>
              </a:solidFill>
              <a:ea typeface="+mn-ea"/>
              <a:cs typeface="+mn-ea"/>
            </a:endParaRPr>
          </a:p>
          <a:p>
            <a:pPr algn="ctr">
              <a:lnSpc>
                <a:spcPct val="120000"/>
              </a:lnSpc>
            </a:pPr>
            <a:r>
              <a:rPr lang="zh-CN" altLang="en-US" sz="1600" b="1">
                <a:solidFill>
                  <a:schemeClr val="bg1">
                    <a:lumMod val="50000"/>
                  </a:schemeClr>
                </a:solidFill>
                <a:ea typeface="+mn-ea"/>
                <a:cs typeface="+mn-ea"/>
              </a:rPr>
              <a:t>单击添加文本 单击添加文本 单击添加文本</a:t>
            </a:r>
            <a:endParaRPr lang="zh-CN" altLang="en-US" sz="1600" b="1">
              <a:solidFill>
                <a:schemeClr val="bg1">
                  <a:lumMod val="50000"/>
                </a:schemeClr>
              </a:solidFill>
              <a:ea typeface="+mn-ea"/>
              <a:cs typeface="+mn-ea"/>
            </a:endParaRPr>
          </a:p>
          <a:p>
            <a:pPr algn="ctr">
              <a:lnSpc>
                <a:spcPct val="120000"/>
              </a:lnSpc>
            </a:pPr>
            <a:r>
              <a:rPr lang="zh-CN" altLang="en-US" sz="1600" b="1">
                <a:solidFill>
                  <a:schemeClr val="bg1">
                    <a:lumMod val="50000"/>
                  </a:schemeClr>
                </a:solidFill>
                <a:ea typeface="+mn-ea"/>
                <a:cs typeface="+mn-ea"/>
              </a:rPr>
              <a:t>单击添加文本 单击添加文本 单击添加文本</a:t>
            </a:r>
            <a:endParaRPr lang="zh-CN" altLang="en-US" sz="1600" b="1">
              <a:solidFill>
                <a:schemeClr val="bg1">
                  <a:lumMod val="50000"/>
                </a:schemeClr>
              </a:solidFill>
              <a:ea typeface="+mn-ea"/>
              <a:cs typeface="+mn-ea"/>
            </a:endParaRPr>
          </a:p>
          <a:p>
            <a:pPr algn="ctr">
              <a:lnSpc>
                <a:spcPct val="120000"/>
              </a:lnSpc>
            </a:pPr>
            <a:r>
              <a:rPr lang="zh-CN" altLang="en-US" sz="1600" b="1">
                <a:solidFill>
                  <a:schemeClr val="bg1">
                    <a:lumMod val="50000"/>
                  </a:schemeClr>
                </a:solidFill>
                <a:ea typeface="+mn-ea"/>
                <a:cs typeface="+mn-ea"/>
              </a:rPr>
              <a:t>单击添加文本 单击添加文本 单击添加文本</a:t>
            </a:r>
            <a:endParaRPr lang="zh-CN" altLang="en-US" sz="1300">
              <a:solidFill>
                <a:schemeClr val="bg1">
                  <a:lumMod val="50000"/>
                </a:schemeClr>
              </a:solidFill>
              <a:ea typeface="+mn-ea"/>
              <a:cs typeface="+mn-ea"/>
            </a:endParaRPr>
          </a:p>
        </p:txBody>
      </p:sp>
      <p:sp>
        <p:nvSpPr>
          <p:cNvPr id="52" name="Text Box 38"/>
          <p:cNvSpPr txBox="1">
            <a:spLocks noChangeArrowheads="1"/>
          </p:cNvSpPr>
          <p:nvPr/>
        </p:nvSpPr>
        <p:spPr bwMode="auto">
          <a:xfrm>
            <a:off x="7943647" y="4115925"/>
            <a:ext cx="4054932" cy="1279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08" tIns="60954" rIns="121908" bIns="60954">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20000"/>
              </a:lnSpc>
            </a:pPr>
            <a:r>
              <a:rPr lang="en-US" altLang="zh-CN" sz="1600" b="1">
                <a:solidFill>
                  <a:schemeClr val="bg1">
                    <a:lumMod val="50000"/>
                  </a:schemeClr>
                </a:solidFill>
                <a:ea typeface="+mn-ea"/>
                <a:cs typeface="+mn-ea"/>
              </a:rPr>
              <a:t>3.</a:t>
            </a:r>
            <a:r>
              <a:rPr lang="zh-CN" altLang="en-US" sz="1600" b="1">
                <a:solidFill>
                  <a:schemeClr val="bg1">
                    <a:lumMod val="50000"/>
                  </a:schemeClr>
                </a:solidFill>
                <a:ea typeface="+mn-ea"/>
                <a:cs typeface="+mn-ea"/>
              </a:rPr>
              <a:t>单击添加标题文本</a:t>
            </a:r>
            <a:endParaRPr lang="zh-CN" altLang="en-US" sz="1600" b="1">
              <a:solidFill>
                <a:schemeClr val="bg1">
                  <a:lumMod val="50000"/>
                </a:schemeClr>
              </a:solidFill>
              <a:ea typeface="+mn-ea"/>
              <a:cs typeface="+mn-ea"/>
            </a:endParaRPr>
          </a:p>
          <a:p>
            <a:pPr algn="ctr">
              <a:lnSpc>
                <a:spcPct val="120000"/>
              </a:lnSpc>
            </a:pPr>
            <a:r>
              <a:rPr lang="zh-CN" altLang="en-US" sz="1600" b="1">
                <a:solidFill>
                  <a:schemeClr val="bg1">
                    <a:lumMod val="50000"/>
                  </a:schemeClr>
                </a:solidFill>
                <a:ea typeface="+mn-ea"/>
                <a:cs typeface="+mn-ea"/>
              </a:rPr>
              <a:t>单击添加文本 单击添加文本 单击添加文本</a:t>
            </a:r>
            <a:endParaRPr lang="zh-CN" altLang="en-US" sz="1600" b="1">
              <a:solidFill>
                <a:schemeClr val="bg1">
                  <a:lumMod val="50000"/>
                </a:schemeClr>
              </a:solidFill>
              <a:ea typeface="+mn-ea"/>
              <a:cs typeface="+mn-ea"/>
            </a:endParaRPr>
          </a:p>
          <a:p>
            <a:pPr algn="ctr">
              <a:lnSpc>
                <a:spcPct val="120000"/>
              </a:lnSpc>
            </a:pPr>
            <a:r>
              <a:rPr lang="zh-CN" altLang="en-US" sz="1600" b="1">
                <a:solidFill>
                  <a:schemeClr val="bg1">
                    <a:lumMod val="50000"/>
                  </a:schemeClr>
                </a:solidFill>
                <a:ea typeface="+mn-ea"/>
                <a:cs typeface="+mn-ea"/>
              </a:rPr>
              <a:t>单击添加文本 单击添加文本 单击添加文本</a:t>
            </a:r>
            <a:endParaRPr lang="zh-CN" altLang="en-US" sz="1600" b="1">
              <a:solidFill>
                <a:schemeClr val="bg1">
                  <a:lumMod val="50000"/>
                </a:schemeClr>
              </a:solidFill>
              <a:ea typeface="+mn-ea"/>
              <a:cs typeface="+mn-ea"/>
            </a:endParaRPr>
          </a:p>
          <a:p>
            <a:pPr algn="ctr">
              <a:lnSpc>
                <a:spcPct val="120000"/>
              </a:lnSpc>
            </a:pPr>
            <a:r>
              <a:rPr lang="zh-CN" altLang="en-US" sz="1600" b="1">
                <a:solidFill>
                  <a:schemeClr val="bg1">
                    <a:lumMod val="50000"/>
                  </a:schemeClr>
                </a:solidFill>
                <a:ea typeface="+mn-ea"/>
                <a:cs typeface="+mn-ea"/>
              </a:rPr>
              <a:t>单击添加文本 单击添加文本 单击添加文本</a:t>
            </a:r>
            <a:endParaRPr lang="zh-CN" altLang="en-US" sz="1300">
              <a:solidFill>
                <a:schemeClr val="bg1">
                  <a:lumMod val="50000"/>
                </a:schemeClr>
              </a:solidFill>
              <a:ea typeface="+mn-ea"/>
              <a:cs typeface="+mn-ea"/>
            </a:endParaRPr>
          </a:p>
        </p:txBody>
      </p:sp>
      <p:sp>
        <p:nvSpPr>
          <p:cNvPr id="53" name="Text Box 38"/>
          <p:cNvSpPr txBox="1">
            <a:spLocks noChangeArrowheads="1"/>
          </p:cNvSpPr>
          <p:nvPr/>
        </p:nvSpPr>
        <p:spPr bwMode="auto">
          <a:xfrm>
            <a:off x="218820" y="2276541"/>
            <a:ext cx="4054932" cy="1279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08" tIns="60954" rIns="121908" bIns="60954">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20000"/>
              </a:lnSpc>
            </a:pPr>
            <a:r>
              <a:rPr lang="en-US" altLang="zh-CN" sz="1600" b="1">
                <a:solidFill>
                  <a:schemeClr val="bg1">
                    <a:lumMod val="50000"/>
                  </a:schemeClr>
                </a:solidFill>
                <a:ea typeface="+mn-ea"/>
                <a:cs typeface="+mn-ea"/>
              </a:rPr>
              <a:t>4.</a:t>
            </a:r>
            <a:r>
              <a:rPr lang="zh-CN" altLang="en-US" sz="1600" b="1">
                <a:solidFill>
                  <a:schemeClr val="bg1">
                    <a:lumMod val="50000"/>
                  </a:schemeClr>
                </a:solidFill>
                <a:ea typeface="+mn-ea"/>
                <a:cs typeface="+mn-ea"/>
              </a:rPr>
              <a:t>单击添加标题文本</a:t>
            </a:r>
            <a:endParaRPr lang="zh-CN" altLang="en-US" sz="1600" b="1">
              <a:solidFill>
                <a:schemeClr val="bg1">
                  <a:lumMod val="50000"/>
                </a:schemeClr>
              </a:solidFill>
              <a:ea typeface="+mn-ea"/>
              <a:cs typeface="+mn-ea"/>
            </a:endParaRPr>
          </a:p>
          <a:p>
            <a:pPr algn="ctr">
              <a:lnSpc>
                <a:spcPct val="120000"/>
              </a:lnSpc>
            </a:pPr>
            <a:r>
              <a:rPr lang="zh-CN" altLang="en-US" sz="1600" b="1">
                <a:solidFill>
                  <a:schemeClr val="bg1">
                    <a:lumMod val="50000"/>
                  </a:schemeClr>
                </a:solidFill>
                <a:ea typeface="+mn-ea"/>
                <a:cs typeface="+mn-ea"/>
              </a:rPr>
              <a:t>单击添加文本 单击添加文本 单击添加文本</a:t>
            </a:r>
            <a:endParaRPr lang="zh-CN" altLang="en-US" sz="1600" b="1">
              <a:solidFill>
                <a:schemeClr val="bg1">
                  <a:lumMod val="50000"/>
                </a:schemeClr>
              </a:solidFill>
              <a:ea typeface="+mn-ea"/>
              <a:cs typeface="+mn-ea"/>
            </a:endParaRPr>
          </a:p>
          <a:p>
            <a:pPr algn="ctr">
              <a:lnSpc>
                <a:spcPct val="120000"/>
              </a:lnSpc>
            </a:pPr>
            <a:r>
              <a:rPr lang="zh-CN" altLang="en-US" sz="1600" b="1">
                <a:solidFill>
                  <a:schemeClr val="bg1">
                    <a:lumMod val="50000"/>
                  </a:schemeClr>
                </a:solidFill>
                <a:ea typeface="+mn-ea"/>
                <a:cs typeface="+mn-ea"/>
              </a:rPr>
              <a:t>单击添加文本 单击添加文本 单击添加文本</a:t>
            </a:r>
            <a:endParaRPr lang="zh-CN" altLang="en-US" sz="1600" b="1">
              <a:solidFill>
                <a:schemeClr val="bg1">
                  <a:lumMod val="50000"/>
                </a:schemeClr>
              </a:solidFill>
              <a:ea typeface="+mn-ea"/>
              <a:cs typeface="+mn-ea"/>
            </a:endParaRPr>
          </a:p>
          <a:p>
            <a:pPr algn="ctr">
              <a:lnSpc>
                <a:spcPct val="120000"/>
              </a:lnSpc>
            </a:pPr>
            <a:r>
              <a:rPr lang="zh-CN" altLang="en-US" sz="1600" b="1">
                <a:solidFill>
                  <a:schemeClr val="bg1">
                    <a:lumMod val="50000"/>
                  </a:schemeClr>
                </a:solidFill>
                <a:ea typeface="+mn-ea"/>
                <a:cs typeface="+mn-ea"/>
              </a:rPr>
              <a:t>单击添加文本 单击添加文本 单击添加文本</a:t>
            </a:r>
            <a:endParaRPr lang="zh-CN" altLang="en-US" sz="1300" dirty="0">
              <a:solidFill>
                <a:schemeClr val="bg1">
                  <a:lumMod val="50000"/>
                </a:schemeClr>
              </a:solidFill>
              <a:ea typeface="+mn-ea"/>
              <a:cs typeface="+mn-ea"/>
            </a:endParaRPr>
          </a:p>
        </p:txBody>
      </p:sp>
      <p:sp>
        <p:nvSpPr>
          <p:cNvPr id="54" name="Text Box 38"/>
          <p:cNvSpPr txBox="1">
            <a:spLocks noChangeArrowheads="1"/>
          </p:cNvSpPr>
          <p:nvPr/>
        </p:nvSpPr>
        <p:spPr bwMode="auto">
          <a:xfrm>
            <a:off x="218820" y="4115925"/>
            <a:ext cx="4054932" cy="1279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08" tIns="60954" rIns="121908" bIns="60954">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20000"/>
              </a:lnSpc>
            </a:pPr>
            <a:r>
              <a:rPr lang="en-US" altLang="zh-CN" sz="1600" b="1">
                <a:solidFill>
                  <a:schemeClr val="bg1">
                    <a:lumMod val="50000"/>
                  </a:schemeClr>
                </a:solidFill>
                <a:ea typeface="+mn-ea"/>
                <a:cs typeface="+mn-ea"/>
              </a:rPr>
              <a:t>2.</a:t>
            </a:r>
            <a:r>
              <a:rPr lang="zh-CN" altLang="en-US" sz="1600" b="1">
                <a:solidFill>
                  <a:schemeClr val="bg1">
                    <a:lumMod val="50000"/>
                  </a:schemeClr>
                </a:solidFill>
                <a:ea typeface="+mn-ea"/>
                <a:cs typeface="+mn-ea"/>
              </a:rPr>
              <a:t>单击添加标题文本</a:t>
            </a:r>
            <a:endParaRPr lang="zh-CN" altLang="en-US" sz="1600" b="1">
              <a:solidFill>
                <a:schemeClr val="bg1">
                  <a:lumMod val="50000"/>
                </a:schemeClr>
              </a:solidFill>
              <a:ea typeface="+mn-ea"/>
              <a:cs typeface="+mn-ea"/>
            </a:endParaRPr>
          </a:p>
          <a:p>
            <a:pPr algn="ctr">
              <a:lnSpc>
                <a:spcPct val="120000"/>
              </a:lnSpc>
            </a:pPr>
            <a:r>
              <a:rPr lang="zh-CN" altLang="en-US" sz="1600" b="1">
                <a:solidFill>
                  <a:schemeClr val="bg1">
                    <a:lumMod val="50000"/>
                  </a:schemeClr>
                </a:solidFill>
                <a:ea typeface="+mn-ea"/>
                <a:cs typeface="+mn-ea"/>
              </a:rPr>
              <a:t>单击添加文本 单击添加文本 单击添加文本</a:t>
            </a:r>
            <a:endParaRPr lang="zh-CN" altLang="en-US" sz="1600" b="1">
              <a:solidFill>
                <a:schemeClr val="bg1">
                  <a:lumMod val="50000"/>
                </a:schemeClr>
              </a:solidFill>
              <a:ea typeface="+mn-ea"/>
              <a:cs typeface="+mn-ea"/>
            </a:endParaRPr>
          </a:p>
          <a:p>
            <a:pPr algn="ctr">
              <a:lnSpc>
                <a:spcPct val="120000"/>
              </a:lnSpc>
            </a:pPr>
            <a:r>
              <a:rPr lang="zh-CN" altLang="en-US" sz="1600" b="1">
                <a:solidFill>
                  <a:schemeClr val="bg1">
                    <a:lumMod val="50000"/>
                  </a:schemeClr>
                </a:solidFill>
                <a:ea typeface="+mn-ea"/>
                <a:cs typeface="+mn-ea"/>
              </a:rPr>
              <a:t>单击添加文本 单击添加文本 单击添加文本</a:t>
            </a:r>
            <a:endParaRPr lang="zh-CN" altLang="en-US" sz="1600" b="1">
              <a:solidFill>
                <a:schemeClr val="bg1">
                  <a:lumMod val="50000"/>
                </a:schemeClr>
              </a:solidFill>
              <a:ea typeface="+mn-ea"/>
              <a:cs typeface="+mn-ea"/>
            </a:endParaRPr>
          </a:p>
          <a:p>
            <a:pPr algn="ctr">
              <a:lnSpc>
                <a:spcPct val="120000"/>
              </a:lnSpc>
            </a:pPr>
            <a:r>
              <a:rPr lang="zh-CN" altLang="en-US" sz="1600" b="1">
                <a:solidFill>
                  <a:schemeClr val="bg1">
                    <a:lumMod val="50000"/>
                  </a:schemeClr>
                </a:solidFill>
                <a:ea typeface="+mn-ea"/>
                <a:cs typeface="+mn-ea"/>
              </a:rPr>
              <a:t>单击添加文本 单击添加文本 单击添加文本</a:t>
            </a:r>
            <a:endParaRPr lang="zh-CN" altLang="en-US" sz="1300">
              <a:solidFill>
                <a:schemeClr val="bg1">
                  <a:lumMod val="50000"/>
                </a:schemeClr>
              </a:solidFill>
              <a:ea typeface="+mn-ea"/>
              <a:cs typeface="+mn-ea"/>
            </a:endParaRPr>
          </a:p>
        </p:txBody>
      </p:sp>
      <p:sp>
        <p:nvSpPr>
          <p:cNvPr id="55" name="Text Box 38"/>
          <p:cNvSpPr txBox="1">
            <a:spLocks noChangeArrowheads="1"/>
          </p:cNvSpPr>
          <p:nvPr/>
        </p:nvSpPr>
        <p:spPr bwMode="auto">
          <a:xfrm>
            <a:off x="4043138" y="1700808"/>
            <a:ext cx="4054932" cy="1279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08" tIns="60954" rIns="121908" bIns="60954">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20000"/>
              </a:lnSpc>
            </a:pPr>
            <a:r>
              <a:rPr lang="en-US" altLang="zh-CN" sz="1600" b="1">
                <a:solidFill>
                  <a:schemeClr val="bg1">
                    <a:lumMod val="50000"/>
                  </a:schemeClr>
                </a:solidFill>
                <a:ea typeface="+mn-ea"/>
                <a:cs typeface="+mn-ea"/>
              </a:rPr>
              <a:t>1.</a:t>
            </a:r>
            <a:r>
              <a:rPr lang="zh-CN" altLang="en-US" sz="1600" b="1">
                <a:solidFill>
                  <a:schemeClr val="bg1">
                    <a:lumMod val="50000"/>
                  </a:schemeClr>
                </a:solidFill>
                <a:ea typeface="+mn-ea"/>
                <a:cs typeface="+mn-ea"/>
              </a:rPr>
              <a:t>单击添加标题文本</a:t>
            </a:r>
            <a:endParaRPr lang="zh-CN" altLang="en-US" sz="1600" b="1">
              <a:solidFill>
                <a:schemeClr val="bg1">
                  <a:lumMod val="50000"/>
                </a:schemeClr>
              </a:solidFill>
              <a:ea typeface="+mn-ea"/>
              <a:cs typeface="+mn-ea"/>
            </a:endParaRPr>
          </a:p>
          <a:p>
            <a:pPr algn="ctr">
              <a:lnSpc>
                <a:spcPct val="120000"/>
              </a:lnSpc>
            </a:pPr>
            <a:r>
              <a:rPr lang="zh-CN" altLang="en-US" sz="1600" b="1">
                <a:solidFill>
                  <a:schemeClr val="bg1">
                    <a:lumMod val="50000"/>
                  </a:schemeClr>
                </a:solidFill>
                <a:ea typeface="+mn-ea"/>
                <a:cs typeface="+mn-ea"/>
              </a:rPr>
              <a:t>单击添加文本 单击添加文本 单击添加文本</a:t>
            </a:r>
            <a:endParaRPr lang="zh-CN" altLang="en-US" sz="1600" b="1">
              <a:solidFill>
                <a:schemeClr val="bg1">
                  <a:lumMod val="50000"/>
                </a:schemeClr>
              </a:solidFill>
              <a:ea typeface="+mn-ea"/>
              <a:cs typeface="+mn-ea"/>
            </a:endParaRPr>
          </a:p>
          <a:p>
            <a:pPr algn="ctr">
              <a:lnSpc>
                <a:spcPct val="120000"/>
              </a:lnSpc>
            </a:pPr>
            <a:r>
              <a:rPr lang="zh-CN" altLang="en-US" sz="1600" b="1">
                <a:solidFill>
                  <a:schemeClr val="bg1">
                    <a:lumMod val="50000"/>
                  </a:schemeClr>
                </a:solidFill>
                <a:ea typeface="+mn-ea"/>
                <a:cs typeface="+mn-ea"/>
              </a:rPr>
              <a:t>单击添加文本 单击添加文本 单击添加文本</a:t>
            </a:r>
            <a:endParaRPr lang="zh-CN" altLang="en-US" sz="1600" b="1">
              <a:solidFill>
                <a:schemeClr val="bg1">
                  <a:lumMod val="50000"/>
                </a:schemeClr>
              </a:solidFill>
              <a:ea typeface="+mn-ea"/>
              <a:cs typeface="+mn-ea"/>
            </a:endParaRPr>
          </a:p>
          <a:p>
            <a:pPr algn="ctr">
              <a:lnSpc>
                <a:spcPct val="120000"/>
              </a:lnSpc>
            </a:pPr>
            <a:r>
              <a:rPr lang="zh-CN" altLang="en-US" sz="1600" b="1">
                <a:solidFill>
                  <a:schemeClr val="bg1">
                    <a:lumMod val="50000"/>
                  </a:schemeClr>
                </a:solidFill>
                <a:ea typeface="+mn-ea"/>
                <a:cs typeface="+mn-ea"/>
              </a:rPr>
              <a:t>单击添加文本 单击添加文本 单击添加文本</a:t>
            </a:r>
            <a:endParaRPr lang="zh-CN" altLang="en-US" sz="1300">
              <a:solidFill>
                <a:schemeClr val="bg1">
                  <a:lumMod val="50000"/>
                </a:schemeClr>
              </a:solidFill>
              <a:ea typeface="+mn-ea"/>
              <a:cs typeface="+mn-ea"/>
            </a:endParaRPr>
          </a:p>
        </p:txBody>
      </p:sp>
      <p:sp>
        <p:nvSpPr>
          <p:cNvPr id="2" name="标题 1"/>
          <p:cNvSpPr>
            <a:spLocks noGrp="1"/>
          </p:cNvSpPr>
          <p:nvPr>
            <p:ph type="title"/>
          </p:nvPr>
        </p:nvSpPr>
        <p:spPr/>
        <p:txBody>
          <a:bodyPr>
            <a:normAutofit/>
          </a:bodyPr>
          <a:lstStyle/>
          <a:p>
            <a:r>
              <a:rPr lang="zh-CN" altLang="en-US">
                <a:ea typeface="+mn-ea"/>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anim calcmode="lin" valueType="num">
                                      <p:cBhvr>
                                        <p:cTn id="8" dur="500" fill="hold"/>
                                        <p:tgtEl>
                                          <p:spTgt spid="43"/>
                                        </p:tgtEl>
                                        <p:attrNameLst>
                                          <p:attrName>ppt_x</p:attrName>
                                        </p:attrNameLst>
                                      </p:cBhvr>
                                      <p:tavLst>
                                        <p:tav tm="0">
                                          <p:val>
                                            <p:strVal val="#ppt_x"/>
                                          </p:val>
                                        </p:tav>
                                        <p:tav tm="100000">
                                          <p:val>
                                            <p:strVal val="#ppt_x"/>
                                          </p:val>
                                        </p:tav>
                                      </p:tavLst>
                                    </p:anim>
                                    <p:anim calcmode="lin" valueType="num">
                                      <p:cBhvr>
                                        <p:cTn id="9" dur="500" fill="hold"/>
                                        <p:tgtEl>
                                          <p:spTgt spid="43"/>
                                        </p:tgtEl>
                                        <p:attrNameLst>
                                          <p:attrName>ppt_y</p:attrName>
                                        </p:attrNameLst>
                                      </p:cBhvr>
                                      <p:tavLst>
                                        <p:tav tm="0">
                                          <p:val>
                                            <p:strVal val="#ppt_y-.1"/>
                                          </p:val>
                                        </p:tav>
                                        <p:tav tm="100000">
                                          <p:val>
                                            <p:strVal val="#ppt_y"/>
                                          </p:val>
                                        </p:tav>
                                      </p:tavLst>
                                    </p:anim>
                                  </p:childTnLst>
                                </p:cTn>
                              </p:par>
                              <p:par>
                                <p:cTn id="10" presetID="23" presetClass="entr" presetSubtype="16" fill="hold" grpId="0" nodeType="withEffect">
                                  <p:stCondLst>
                                    <p:cond delay="500"/>
                                  </p:stCondLst>
                                  <p:childTnLst>
                                    <p:set>
                                      <p:cBhvr>
                                        <p:cTn id="11" dur="1" fill="hold">
                                          <p:stCondLst>
                                            <p:cond delay="0"/>
                                          </p:stCondLst>
                                        </p:cTn>
                                        <p:tgtEl>
                                          <p:spTgt spid="46"/>
                                        </p:tgtEl>
                                        <p:attrNameLst>
                                          <p:attrName>style.visibility</p:attrName>
                                        </p:attrNameLst>
                                      </p:cBhvr>
                                      <p:to>
                                        <p:strVal val="visible"/>
                                      </p:to>
                                    </p:set>
                                    <p:anim calcmode="lin" valueType="num">
                                      <p:cBhvr>
                                        <p:cTn id="12" dur="500" fill="hold"/>
                                        <p:tgtEl>
                                          <p:spTgt spid="46"/>
                                        </p:tgtEl>
                                        <p:attrNameLst>
                                          <p:attrName>ppt_w</p:attrName>
                                        </p:attrNameLst>
                                      </p:cBhvr>
                                      <p:tavLst>
                                        <p:tav tm="0">
                                          <p:val>
                                            <p:fltVal val="0"/>
                                          </p:val>
                                        </p:tav>
                                        <p:tav tm="100000">
                                          <p:val>
                                            <p:strVal val="#ppt_w"/>
                                          </p:val>
                                        </p:tav>
                                      </p:tavLst>
                                    </p:anim>
                                    <p:anim calcmode="lin" valueType="num">
                                      <p:cBhvr>
                                        <p:cTn id="13" dur="500" fill="hold"/>
                                        <p:tgtEl>
                                          <p:spTgt spid="46"/>
                                        </p:tgtEl>
                                        <p:attrNameLst>
                                          <p:attrName>ppt_h</p:attrName>
                                        </p:attrNameLst>
                                      </p:cBhvr>
                                      <p:tavLst>
                                        <p:tav tm="0">
                                          <p:val>
                                            <p:fltVal val="0"/>
                                          </p:val>
                                        </p:tav>
                                        <p:tav tm="100000">
                                          <p:val>
                                            <p:strVal val="#ppt_h"/>
                                          </p:val>
                                        </p:tav>
                                      </p:tavLst>
                                    </p:anim>
                                  </p:childTnLst>
                                </p:cTn>
                              </p:par>
                              <p:par>
                                <p:cTn id="14" presetID="12" presetClass="entr" presetSubtype="4" fill="hold" grpId="0" nodeType="withEffect">
                                  <p:stCondLst>
                                    <p:cond delay="500"/>
                                  </p:stCondLst>
                                  <p:childTnLst>
                                    <p:set>
                                      <p:cBhvr>
                                        <p:cTn id="15" dur="1" fill="hold">
                                          <p:stCondLst>
                                            <p:cond delay="0"/>
                                          </p:stCondLst>
                                        </p:cTn>
                                        <p:tgtEl>
                                          <p:spTgt spid="55"/>
                                        </p:tgtEl>
                                        <p:attrNameLst>
                                          <p:attrName>style.visibility</p:attrName>
                                        </p:attrNameLst>
                                      </p:cBhvr>
                                      <p:to>
                                        <p:strVal val="visible"/>
                                      </p:to>
                                    </p:set>
                                    <p:animEffect transition="in" filter="slide(fromBottom)">
                                      <p:cBhvr>
                                        <p:cTn id="16" dur="500"/>
                                        <p:tgtEl>
                                          <p:spTgt spid="55"/>
                                        </p:tgtEl>
                                      </p:cBhvr>
                                    </p:animEffect>
                                  </p:childTnLst>
                                </p:cTn>
                              </p:par>
                              <p:par>
                                <p:cTn id="17" presetID="47" presetClass="entr" presetSubtype="0" fill="hold" nodeType="withEffect">
                                  <p:stCondLst>
                                    <p:cond delay="10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anim calcmode="lin" valueType="num">
                                      <p:cBhvr>
                                        <p:cTn id="20" dur="500" fill="hold"/>
                                        <p:tgtEl>
                                          <p:spTgt spid="37"/>
                                        </p:tgtEl>
                                        <p:attrNameLst>
                                          <p:attrName>ppt_x</p:attrName>
                                        </p:attrNameLst>
                                      </p:cBhvr>
                                      <p:tavLst>
                                        <p:tav tm="0">
                                          <p:val>
                                            <p:strVal val="#ppt_x"/>
                                          </p:val>
                                        </p:tav>
                                        <p:tav tm="100000">
                                          <p:val>
                                            <p:strVal val="#ppt_x"/>
                                          </p:val>
                                        </p:tav>
                                      </p:tavLst>
                                    </p:anim>
                                    <p:anim calcmode="lin" valueType="num">
                                      <p:cBhvr>
                                        <p:cTn id="21" dur="500" fill="hold"/>
                                        <p:tgtEl>
                                          <p:spTgt spid="37"/>
                                        </p:tgtEl>
                                        <p:attrNameLst>
                                          <p:attrName>ppt_y</p:attrName>
                                        </p:attrNameLst>
                                      </p:cBhvr>
                                      <p:tavLst>
                                        <p:tav tm="0">
                                          <p:val>
                                            <p:strVal val="#ppt_y-.1"/>
                                          </p:val>
                                        </p:tav>
                                        <p:tav tm="100000">
                                          <p:val>
                                            <p:strVal val="#ppt_y"/>
                                          </p:val>
                                        </p:tav>
                                      </p:tavLst>
                                    </p:anim>
                                  </p:childTnLst>
                                </p:cTn>
                              </p:par>
                              <p:par>
                                <p:cTn id="22" presetID="23" presetClass="entr" presetSubtype="16" fill="hold" grpId="0" nodeType="withEffect">
                                  <p:stCondLst>
                                    <p:cond delay="600"/>
                                  </p:stCondLst>
                                  <p:childTnLst>
                                    <p:set>
                                      <p:cBhvr>
                                        <p:cTn id="23" dur="1" fill="hold">
                                          <p:stCondLst>
                                            <p:cond delay="0"/>
                                          </p:stCondLst>
                                        </p:cTn>
                                        <p:tgtEl>
                                          <p:spTgt spid="47"/>
                                        </p:tgtEl>
                                        <p:attrNameLst>
                                          <p:attrName>style.visibility</p:attrName>
                                        </p:attrNameLst>
                                      </p:cBhvr>
                                      <p:to>
                                        <p:strVal val="visible"/>
                                      </p:to>
                                    </p:set>
                                    <p:anim calcmode="lin" valueType="num">
                                      <p:cBhvr>
                                        <p:cTn id="24" dur="500" fill="hold"/>
                                        <p:tgtEl>
                                          <p:spTgt spid="47"/>
                                        </p:tgtEl>
                                        <p:attrNameLst>
                                          <p:attrName>ppt_w</p:attrName>
                                        </p:attrNameLst>
                                      </p:cBhvr>
                                      <p:tavLst>
                                        <p:tav tm="0">
                                          <p:val>
                                            <p:fltVal val="0"/>
                                          </p:val>
                                        </p:tav>
                                        <p:tav tm="100000">
                                          <p:val>
                                            <p:strVal val="#ppt_w"/>
                                          </p:val>
                                        </p:tav>
                                      </p:tavLst>
                                    </p:anim>
                                    <p:anim calcmode="lin" valueType="num">
                                      <p:cBhvr>
                                        <p:cTn id="25" dur="500" fill="hold"/>
                                        <p:tgtEl>
                                          <p:spTgt spid="47"/>
                                        </p:tgtEl>
                                        <p:attrNameLst>
                                          <p:attrName>ppt_h</p:attrName>
                                        </p:attrNameLst>
                                      </p:cBhvr>
                                      <p:tavLst>
                                        <p:tav tm="0">
                                          <p:val>
                                            <p:fltVal val="0"/>
                                          </p:val>
                                        </p:tav>
                                        <p:tav tm="100000">
                                          <p:val>
                                            <p:strVal val="#ppt_h"/>
                                          </p:val>
                                        </p:tav>
                                      </p:tavLst>
                                    </p:anim>
                                  </p:childTnLst>
                                </p:cTn>
                              </p:par>
                              <p:par>
                                <p:cTn id="26" presetID="12" presetClass="entr" presetSubtype="2" fill="hold" grpId="0" nodeType="withEffect">
                                  <p:stCondLst>
                                    <p:cond delay="600"/>
                                  </p:stCondLst>
                                  <p:childTnLst>
                                    <p:set>
                                      <p:cBhvr>
                                        <p:cTn id="27" dur="1" fill="hold">
                                          <p:stCondLst>
                                            <p:cond delay="0"/>
                                          </p:stCondLst>
                                        </p:cTn>
                                        <p:tgtEl>
                                          <p:spTgt spid="54"/>
                                        </p:tgtEl>
                                        <p:attrNameLst>
                                          <p:attrName>style.visibility</p:attrName>
                                        </p:attrNameLst>
                                      </p:cBhvr>
                                      <p:to>
                                        <p:strVal val="visible"/>
                                      </p:to>
                                    </p:set>
                                    <p:animEffect transition="in" filter="slide(fromRight)">
                                      <p:cBhvr>
                                        <p:cTn id="28" dur="500"/>
                                        <p:tgtEl>
                                          <p:spTgt spid="54"/>
                                        </p:tgtEl>
                                      </p:cBhvr>
                                    </p:animEffect>
                                  </p:childTnLst>
                                </p:cTn>
                              </p:par>
                              <p:par>
                                <p:cTn id="29" presetID="47" presetClass="entr" presetSubtype="0" fill="hold" nodeType="withEffect">
                                  <p:stCondLst>
                                    <p:cond delay="20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anim calcmode="lin" valueType="num">
                                      <p:cBhvr>
                                        <p:cTn id="32" dur="500" fill="hold"/>
                                        <p:tgtEl>
                                          <p:spTgt spid="40"/>
                                        </p:tgtEl>
                                        <p:attrNameLst>
                                          <p:attrName>ppt_x</p:attrName>
                                        </p:attrNameLst>
                                      </p:cBhvr>
                                      <p:tavLst>
                                        <p:tav tm="0">
                                          <p:val>
                                            <p:strVal val="#ppt_x"/>
                                          </p:val>
                                        </p:tav>
                                        <p:tav tm="100000">
                                          <p:val>
                                            <p:strVal val="#ppt_x"/>
                                          </p:val>
                                        </p:tav>
                                      </p:tavLst>
                                    </p:anim>
                                    <p:anim calcmode="lin" valueType="num">
                                      <p:cBhvr>
                                        <p:cTn id="33" dur="500" fill="hold"/>
                                        <p:tgtEl>
                                          <p:spTgt spid="40"/>
                                        </p:tgtEl>
                                        <p:attrNameLst>
                                          <p:attrName>ppt_y</p:attrName>
                                        </p:attrNameLst>
                                      </p:cBhvr>
                                      <p:tavLst>
                                        <p:tav tm="0">
                                          <p:val>
                                            <p:strVal val="#ppt_y-.1"/>
                                          </p:val>
                                        </p:tav>
                                        <p:tav tm="100000">
                                          <p:val>
                                            <p:strVal val="#ppt_y"/>
                                          </p:val>
                                        </p:tav>
                                      </p:tavLst>
                                    </p:anim>
                                  </p:childTnLst>
                                </p:cTn>
                              </p:par>
                              <p:par>
                                <p:cTn id="34" presetID="23" presetClass="entr" presetSubtype="16" fill="hold" grpId="0" nodeType="withEffect">
                                  <p:stCondLst>
                                    <p:cond delay="700"/>
                                  </p:stCondLst>
                                  <p:childTnLst>
                                    <p:set>
                                      <p:cBhvr>
                                        <p:cTn id="35" dur="1" fill="hold">
                                          <p:stCondLst>
                                            <p:cond delay="0"/>
                                          </p:stCondLst>
                                        </p:cTn>
                                        <p:tgtEl>
                                          <p:spTgt spid="50"/>
                                        </p:tgtEl>
                                        <p:attrNameLst>
                                          <p:attrName>style.visibility</p:attrName>
                                        </p:attrNameLst>
                                      </p:cBhvr>
                                      <p:to>
                                        <p:strVal val="visible"/>
                                      </p:to>
                                    </p:set>
                                    <p:anim calcmode="lin" valueType="num">
                                      <p:cBhvr>
                                        <p:cTn id="36" dur="500" fill="hold"/>
                                        <p:tgtEl>
                                          <p:spTgt spid="50"/>
                                        </p:tgtEl>
                                        <p:attrNameLst>
                                          <p:attrName>ppt_w</p:attrName>
                                        </p:attrNameLst>
                                      </p:cBhvr>
                                      <p:tavLst>
                                        <p:tav tm="0">
                                          <p:val>
                                            <p:fltVal val="0"/>
                                          </p:val>
                                        </p:tav>
                                        <p:tav tm="100000">
                                          <p:val>
                                            <p:strVal val="#ppt_w"/>
                                          </p:val>
                                        </p:tav>
                                      </p:tavLst>
                                    </p:anim>
                                    <p:anim calcmode="lin" valueType="num">
                                      <p:cBhvr>
                                        <p:cTn id="37" dur="500" fill="hold"/>
                                        <p:tgtEl>
                                          <p:spTgt spid="50"/>
                                        </p:tgtEl>
                                        <p:attrNameLst>
                                          <p:attrName>ppt_h</p:attrName>
                                        </p:attrNameLst>
                                      </p:cBhvr>
                                      <p:tavLst>
                                        <p:tav tm="0">
                                          <p:val>
                                            <p:fltVal val="0"/>
                                          </p:val>
                                        </p:tav>
                                        <p:tav tm="100000">
                                          <p:val>
                                            <p:strVal val="#ppt_h"/>
                                          </p:val>
                                        </p:tav>
                                      </p:tavLst>
                                    </p:anim>
                                  </p:childTnLst>
                                </p:cTn>
                              </p:par>
                              <p:par>
                                <p:cTn id="38" presetID="12" presetClass="entr" presetSubtype="8" fill="hold" grpId="0" nodeType="withEffect">
                                  <p:stCondLst>
                                    <p:cond delay="700"/>
                                  </p:stCondLst>
                                  <p:childTnLst>
                                    <p:set>
                                      <p:cBhvr>
                                        <p:cTn id="39" dur="1" fill="hold">
                                          <p:stCondLst>
                                            <p:cond delay="0"/>
                                          </p:stCondLst>
                                        </p:cTn>
                                        <p:tgtEl>
                                          <p:spTgt spid="52"/>
                                        </p:tgtEl>
                                        <p:attrNameLst>
                                          <p:attrName>style.visibility</p:attrName>
                                        </p:attrNameLst>
                                      </p:cBhvr>
                                      <p:to>
                                        <p:strVal val="visible"/>
                                      </p:to>
                                    </p:set>
                                    <p:animEffect transition="in" filter="slide(fromLeft)">
                                      <p:cBhvr>
                                        <p:cTn id="40" dur="500"/>
                                        <p:tgtEl>
                                          <p:spTgt spid="52"/>
                                        </p:tgtEl>
                                      </p:cBhvr>
                                    </p:animEffect>
                                  </p:childTnLst>
                                </p:cTn>
                              </p:par>
                              <p:par>
                                <p:cTn id="41" presetID="47" presetClass="entr" presetSubtype="0" fill="hold" nodeType="withEffect">
                                  <p:stCondLst>
                                    <p:cond delay="30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anim calcmode="lin" valueType="num">
                                      <p:cBhvr>
                                        <p:cTn id="44" dur="500" fill="hold"/>
                                        <p:tgtEl>
                                          <p:spTgt spid="31"/>
                                        </p:tgtEl>
                                        <p:attrNameLst>
                                          <p:attrName>ppt_x</p:attrName>
                                        </p:attrNameLst>
                                      </p:cBhvr>
                                      <p:tavLst>
                                        <p:tav tm="0">
                                          <p:val>
                                            <p:strVal val="#ppt_x"/>
                                          </p:val>
                                        </p:tav>
                                        <p:tav tm="100000">
                                          <p:val>
                                            <p:strVal val="#ppt_x"/>
                                          </p:val>
                                        </p:tav>
                                      </p:tavLst>
                                    </p:anim>
                                    <p:anim calcmode="lin" valueType="num">
                                      <p:cBhvr>
                                        <p:cTn id="45" dur="500" fill="hold"/>
                                        <p:tgtEl>
                                          <p:spTgt spid="31"/>
                                        </p:tgtEl>
                                        <p:attrNameLst>
                                          <p:attrName>ppt_y</p:attrName>
                                        </p:attrNameLst>
                                      </p:cBhvr>
                                      <p:tavLst>
                                        <p:tav tm="0">
                                          <p:val>
                                            <p:strVal val="#ppt_y-.1"/>
                                          </p:val>
                                        </p:tav>
                                        <p:tav tm="100000">
                                          <p:val>
                                            <p:strVal val="#ppt_y"/>
                                          </p:val>
                                        </p:tav>
                                      </p:tavLst>
                                    </p:anim>
                                  </p:childTnLst>
                                </p:cTn>
                              </p:par>
                              <p:par>
                                <p:cTn id="46" presetID="23" presetClass="entr" presetSubtype="16" fill="hold" grpId="0" nodeType="withEffect">
                                  <p:stCondLst>
                                    <p:cond delay="800"/>
                                  </p:stCondLst>
                                  <p:childTnLst>
                                    <p:set>
                                      <p:cBhvr>
                                        <p:cTn id="47" dur="1" fill="hold">
                                          <p:stCondLst>
                                            <p:cond delay="0"/>
                                          </p:stCondLst>
                                        </p:cTn>
                                        <p:tgtEl>
                                          <p:spTgt spid="48"/>
                                        </p:tgtEl>
                                        <p:attrNameLst>
                                          <p:attrName>style.visibility</p:attrName>
                                        </p:attrNameLst>
                                      </p:cBhvr>
                                      <p:to>
                                        <p:strVal val="visible"/>
                                      </p:to>
                                    </p:set>
                                    <p:anim calcmode="lin" valueType="num">
                                      <p:cBhvr>
                                        <p:cTn id="48" dur="500" fill="hold"/>
                                        <p:tgtEl>
                                          <p:spTgt spid="48"/>
                                        </p:tgtEl>
                                        <p:attrNameLst>
                                          <p:attrName>ppt_w</p:attrName>
                                        </p:attrNameLst>
                                      </p:cBhvr>
                                      <p:tavLst>
                                        <p:tav tm="0">
                                          <p:val>
                                            <p:fltVal val="0"/>
                                          </p:val>
                                        </p:tav>
                                        <p:tav tm="100000">
                                          <p:val>
                                            <p:strVal val="#ppt_w"/>
                                          </p:val>
                                        </p:tav>
                                      </p:tavLst>
                                    </p:anim>
                                    <p:anim calcmode="lin" valueType="num">
                                      <p:cBhvr>
                                        <p:cTn id="49" dur="500" fill="hold"/>
                                        <p:tgtEl>
                                          <p:spTgt spid="48"/>
                                        </p:tgtEl>
                                        <p:attrNameLst>
                                          <p:attrName>ppt_h</p:attrName>
                                        </p:attrNameLst>
                                      </p:cBhvr>
                                      <p:tavLst>
                                        <p:tav tm="0">
                                          <p:val>
                                            <p:fltVal val="0"/>
                                          </p:val>
                                        </p:tav>
                                        <p:tav tm="100000">
                                          <p:val>
                                            <p:strVal val="#ppt_h"/>
                                          </p:val>
                                        </p:tav>
                                      </p:tavLst>
                                    </p:anim>
                                  </p:childTnLst>
                                </p:cTn>
                              </p:par>
                              <p:par>
                                <p:cTn id="50" presetID="12" presetClass="entr" presetSubtype="2" fill="hold" grpId="0" nodeType="withEffect">
                                  <p:stCondLst>
                                    <p:cond delay="800"/>
                                  </p:stCondLst>
                                  <p:childTnLst>
                                    <p:set>
                                      <p:cBhvr>
                                        <p:cTn id="51" dur="1" fill="hold">
                                          <p:stCondLst>
                                            <p:cond delay="0"/>
                                          </p:stCondLst>
                                        </p:cTn>
                                        <p:tgtEl>
                                          <p:spTgt spid="53"/>
                                        </p:tgtEl>
                                        <p:attrNameLst>
                                          <p:attrName>style.visibility</p:attrName>
                                        </p:attrNameLst>
                                      </p:cBhvr>
                                      <p:to>
                                        <p:strVal val="visible"/>
                                      </p:to>
                                    </p:set>
                                    <p:animEffect transition="in" filter="slide(fromRight)">
                                      <p:cBhvr>
                                        <p:cTn id="52" dur="500"/>
                                        <p:tgtEl>
                                          <p:spTgt spid="53"/>
                                        </p:tgtEl>
                                      </p:cBhvr>
                                    </p:animEffect>
                                  </p:childTnLst>
                                </p:cTn>
                              </p:par>
                              <p:par>
                                <p:cTn id="53" presetID="47" presetClass="entr" presetSubtype="0" fill="hold" nodeType="withEffect">
                                  <p:stCondLst>
                                    <p:cond delay="40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anim calcmode="lin" valueType="num">
                                      <p:cBhvr>
                                        <p:cTn id="56" dur="500" fill="hold"/>
                                        <p:tgtEl>
                                          <p:spTgt spid="34"/>
                                        </p:tgtEl>
                                        <p:attrNameLst>
                                          <p:attrName>ppt_x</p:attrName>
                                        </p:attrNameLst>
                                      </p:cBhvr>
                                      <p:tavLst>
                                        <p:tav tm="0">
                                          <p:val>
                                            <p:strVal val="#ppt_x"/>
                                          </p:val>
                                        </p:tav>
                                        <p:tav tm="100000">
                                          <p:val>
                                            <p:strVal val="#ppt_x"/>
                                          </p:val>
                                        </p:tav>
                                      </p:tavLst>
                                    </p:anim>
                                    <p:anim calcmode="lin" valueType="num">
                                      <p:cBhvr>
                                        <p:cTn id="57" dur="500" fill="hold"/>
                                        <p:tgtEl>
                                          <p:spTgt spid="34"/>
                                        </p:tgtEl>
                                        <p:attrNameLst>
                                          <p:attrName>ppt_y</p:attrName>
                                        </p:attrNameLst>
                                      </p:cBhvr>
                                      <p:tavLst>
                                        <p:tav tm="0">
                                          <p:val>
                                            <p:strVal val="#ppt_y-.1"/>
                                          </p:val>
                                        </p:tav>
                                        <p:tav tm="100000">
                                          <p:val>
                                            <p:strVal val="#ppt_y"/>
                                          </p:val>
                                        </p:tav>
                                      </p:tavLst>
                                    </p:anim>
                                  </p:childTnLst>
                                </p:cTn>
                              </p:par>
                              <p:par>
                                <p:cTn id="58" presetID="23" presetClass="entr" presetSubtype="16" fill="hold" grpId="0" nodeType="withEffect">
                                  <p:stCondLst>
                                    <p:cond delay="900"/>
                                  </p:stCondLst>
                                  <p:childTnLst>
                                    <p:set>
                                      <p:cBhvr>
                                        <p:cTn id="59" dur="1" fill="hold">
                                          <p:stCondLst>
                                            <p:cond delay="0"/>
                                          </p:stCondLst>
                                        </p:cTn>
                                        <p:tgtEl>
                                          <p:spTgt spid="49"/>
                                        </p:tgtEl>
                                        <p:attrNameLst>
                                          <p:attrName>style.visibility</p:attrName>
                                        </p:attrNameLst>
                                      </p:cBhvr>
                                      <p:to>
                                        <p:strVal val="visible"/>
                                      </p:to>
                                    </p:set>
                                    <p:anim calcmode="lin" valueType="num">
                                      <p:cBhvr>
                                        <p:cTn id="60" dur="500" fill="hold"/>
                                        <p:tgtEl>
                                          <p:spTgt spid="49"/>
                                        </p:tgtEl>
                                        <p:attrNameLst>
                                          <p:attrName>ppt_w</p:attrName>
                                        </p:attrNameLst>
                                      </p:cBhvr>
                                      <p:tavLst>
                                        <p:tav tm="0">
                                          <p:val>
                                            <p:fltVal val="0"/>
                                          </p:val>
                                        </p:tav>
                                        <p:tav tm="100000">
                                          <p:val>
                                            <p:strVal val="#ppt_w"/>
                                          </p:val>
                                        </p:tav>
                                      </p:tavLst>
                                    </p:anim>
                                    <p:anim calcmode="lin" valueType="num">
                                      <p:cBhvr>
                                        <p:cTn id="61" dur="500" fill="hold"/>
                                        <p:tgtEl>
                                          <p:spTgt spid="49"/>
                                        </p:tgtEl>
                                        <p:attrNameLst>
                                          <p:attrName>ppt_h</p:attrName>
                                        </p:attrNameLst>
                                      </p:cBhvr>
                                      <p:tavLst>
                                        <p:tav tm="0">
                                          <p:val>
                                            <p:fltVal val="0"/>
                                          </p:val>
                                        </p:tav>
                                        <p:tav tm="100000">
                                          <p:val>
                                            <p:strVal val="#ppt_h"/>
                                          </p:val>
                                        </p:tav>
                                      </p:tavLst>
                                    </p:anim>
                                  </p:childTnLst>
                                </p:cTn>
                              </p:par>
                              <p:par>
                                <p:cTn id="62" presetID="12" presetClass="entr" presetSubtype="8" fill="hold" grpId="0" nodeType="withEffect">
                                  <p:stCondLst>
                                    <p:cond delay="900"/>
                                  </p:stCondLst>
                                  <p:childTnLst>
                                    <p:set>
                                      <p:cBhvr>
                                        <p:cTn id="63" dur="1" fill="hold">
                                          <p:stCondLst>
                                            <p:cond delay="0"/>
                                          </p:stCondLst>
                                        </p:cTn>
                                        <p:tgtEl>
                                          <p:spTgt spid="51"/>
                                        </p:tgtEl>
                                        <p:attrNameLst>
                                          <p:attrName>style.visibility</p:attrName>
                                        </p:attrNameLst>
                                      </p:cBhvr>
                                      <p:to>
                                        <p:strVal val="visible"/>
                                      </p:to>
                                    </p:set>
                                    <p:animEffect transition="in" filter="slide(fromLeft)">
                                      <p:cBhvr>
                                        <p:cTn id="6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utoUpdateAnimBg="0"/>
      <p:bldP spid="47" grpId="0" autoUpdateAnimBg="0"/>
      <p:bldP spid="48" grpId="0" autoUpdateAnimBg="0"/>
      <p:bldP spid="49" grpId="0" autoUpdateAnimBg="0"/>
      <p:bldP spid="50" grpId="0" autoUpdateAnimBg="0"/>
      <p:bldP spid="51" grpId="0" autoUpdateAnimBg="0"/>
      <p:bldP spid="52" grpId="0" autoUpdateAnimBg="0"/>
      <p:bldP spid="53" grpId="0" autoUpdateAnimBg="0"/>
      <p:bldP spid="54" grpId="0" autoUpdateAnimBg="0"/>
      <p:bldP spid="55"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图表 1"/>
          <p:cNvGraphicFramePr/>
          <p:nvPr/>
        </p:nvGraphicFramePr>
        <p:xfrm>
          <a:off x="692989" y="1974323"/>
          <a:ext cx="5377619" cy="3798080"/>
        </p:xfrm>
        <a:graphic>
          <a:graphicData uri="http://schemas.openxmlformats.org/drawingml/2006/chart">
            <c:chart xmlns:c="http://schemas.openxmlformats.org/drawingml/2006/chart" xmlns:r="http://schemas.openxmlformats.org/officeDocument/2006/relationships" r:id="rId1"/>
          </a:graphicData>
        </a:graphic>
      </p:graphicFrame>
      <p:grpSp>
        <p:nvGrpSpPr>
          <p:cNvPr id="14" name="Group 13"/>
          <p:cNvGrpSpPr/>
          <p:nvPr/>
        </p:nvGrpSpPr>
        <p:grpSpPr>
          <a:xfrm>
            <a:off x="7004333" y="1196000"/>
            <a:ext cx="4576641" cy="1152464"/>
            <a:chOff x="138498" y="3002145"/>
            <a:chExt cx="3433375" cy="864573"/>
          </a:xfrm>
        </p:grpSpPr>
        <p:sp>
          <p:nvSpPr>
            <p:cNvPr id="15" name="椭圆 10"/>
            <p:cNvSpPr/>
            <p:nvPr/>
          </p:nvSpPr>
          <p:spPr>
            <a:xfrm>
              <a:off x="138498" y="3248582"/>
              <a:ext cx="349697" cy="3496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a:solidFill>
                    <a:schemeClr val="bg1"/>
                  </a:solidFill>
                  <a:latin typeface="微软雅黑" panose="020B0503020204020204" pitchFamily="34" charset="-122"/>
                  <a:ea typeface="微软雅黑" panose="020B0503020204020204" pitchFamily="34" charset="-122"/>
                </a:rPr>
                <a:t>1</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sp>
          <p:nvSpPr>
            <p:cNvPr id="16" name="文本框 11"/>
            <p:cNvSpPr txBox="1"/>
            <p:nvPr/>
          </p:nvSpPr>
          <p:spPr>
            <a:xfrm>
              <a:off x="477437" y="3002145"/>
              <a:ext cx="1213629" cy="284671"/>
            </a:xfrm>
            <a:prstGeom prst="rect">
              <a:avLst/>
            </a:prstGeom>
            <a:noFill/>
          </p:spPr>
          <p:txBody>
            <a:bodyPr wrap="none" rtlCol="0">
              <a:spAutoFit/>
            </a:bodyPr>
            <a:lstStyle/>
            <a:p>
              <a:pPr algn="l"/>
              <a:r>
                <a:rPr lang="zh-CN" altLang="en-US" sz="1865">
                  <a:solidFill>
                    <a:schemeClr val="tx1">
                      <a:lumMod val="50000"/>
                      <a:lumOff val="50000"/>
                    </a:schemeClr>
                  </a:solidFill>
                  <a:latin typeface="微软雅黑" panose="020B0503020204020204" pitchFamily="34" charset="-122"/>
                  <a:ea typeface="微软雅黑" panose="020B0503020204020204" pitchFamily="34" charset="-122"/>
                </a:rPr>
                <a:t>点击添加标题</a:t>
              </a:r>
              <a:endPar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7" name="矩形 9"/>
            <p:cNvSpPr/>
            <p:nvPr/>
          </p:nvSpPr>
          <p:spPr>
            <a:xfrm>
              <a:off x="484796" y="3271159"/>
              <a:ext cx="3087077" cy="595559"/>
            </a:xfrm>
            <a:prstGeom prst="rect">
              <a:avLst/>
            </a:prstGeom>
          </p:spPr>
          <p:txBody>
            <a:bodyPr wrap="square">
              <a:spAutoFit/>
            </a:bodyPr>
            <a:lstStyle/>
            <a:p>
              <a:pPr algn="just">
                <a:lnSpc>
                  <a:spcPct val="114000"/>
                </a:lnSpc>
              </a:pPr>
              <a:r>
                <a:rPr lang="zh-CN" altLang="en-US" sz="1335">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模板所有文字图片都可编辑，数据图表都可以修改颜色大小形状轻点此处输入文字内容</a:t>
              </a: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18" name="Group 17"/>
          <p:cNvGrpSpPr/>
          <p:nvPr/>
        </p:nvGrpSpPr>
        <p:grpSpPr>
          <a:xfrm>
            <a:off x="7017029" y="2375176"/>
            <a:ext cx="4716306" cy="1152464"/>
            <a:chOff x="138498" y="3002145"/>
            <a:chExt cx="3538151" cy="864573"/>
          </a:xfrm>
        </p:grpSpPr>
        <p:sp>
          <p:nvSpPr>
            <p:cNvPr id="19" name="椭圆 10"/>
            <p:cNvSpPr/>
            <p:nvPr/>
          </p:nvSpPr>
          <p:spPr>
            <a:xfrm>
              <a:off x="138498" y="3267632"/>
              <a:ext cx="349697" cy="34969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a:solidFill>
                    <a:schemeClr val="bg1"/>
                  </a:solidFill>
                  <a:latin typeface="微软雅黑" panose="020B0503020204020204" pitchFamily="34" charset="-122"/>
                  <a:ea typeface="微软雅黑" panose="020B0503020204020204" pitchFamily="34" charset="-122"/>
                </a:rPr>
                <a:t>2</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sp>
          <p:nvSpPr>
            <p:cNvPr id="20" name="文本框 11"/>
            <p:cNvSpPr txBox="1"/>
            <p:nvPr/>
          </p:nvSpPr>
          <p:spPr>
            <a:xfrm>
              <a:off x="477437" y="3002145"/>
              <a:ext cx="1213629" cy="284671"/>
            </a:xfrm>
            <a:prstGeom prst="rect">
              <a:avLst/>
            </a:prstGeom>
            <a:noFill/>
          </p:spPr>
          <p:txBody>
            <a:bodyPr wrap="none" rtlCol="0">
              <a:spAutoFit/>
            </a:bodyPr>
            <a:lstStyle/>
            <a:p>
              <a:pPr algn="l"/>
              <a:r>
                <a:rPr lang="zh-CN" altLang="en-US" sz="1865">
                  <a:solidFill>
                    <a:schemeClr val="tx1">
                      <a:lumMod val="50000"/>
                      <a:lumOff val="50000"/>
                    </a:schemeClr>
                  </a:solidFill>
                  <a:latin typeface="微软雅黑" panose="020B0503020204020204" pitchFamily="34" charset="-122"/>
                  <a:ea typeface="微软雅黑" panose="020B0503020204020204" pitchFamily="34" charset="-122"/>
                </a:rPr>
                <a:t>点击添加标题</a:t>
              </a:r>
              <a:endPar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1" name="矩形 9"/>
            <p:cNvSpPr/>
            <p:nvPr/>
          </p:nvSpPr>
          <p:spPr>
            <a:xfrm>
              <a:off x="484796" y="3271159"/>
              <a:ext cx="3191853" cy="595559"/>
            </a:xfrm>
            <a:prstGeom prst="rect">
              <a:avLst/>
            </a:prstGeom>
          </p:spPr>
          <p:txBody>
            <a:bodyPr wrap="square">
              <a:spAutoFit/>
            </a:bodyPr>
            <a:lstStyle/>
            <a:p>
              <a:pPr algn="just">
                <a:lnSpc>
                  <a:spcPct val="114000"/>
                </a:lnSpc>
              </a:pPr>
              <a:r>
                <a:rPr lang="zh-CN" altLang="en-US" sz="1335">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模板所有文字图片都可编辑，数据图表都可以修改颜色大小形状轻点此处输入文字内容</a:t>
              </a: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22" name="Group 21"/>
          <p:cNvGrpSpPr/>
          <p:nvPr/>
        </p:nvGrpSpPr>
        <p:grpSpPr>
          <a:xfrm>
            <a:off x="7029725" y="3553544"/>
            <a:ext cx="4551248" cy="1152464"/>
            <a:chOff x="138498" y="3002145"/>
            <a:chExt cx="3414325" cy="864573"/>
          </a:xfrm>
        </p:grpSpPr>
        <p:sp>
          <p:nvSpPr>
            <p:cNvPr id="23" name="椭圆 10"/>
            <p:cNvSpPr/>
            <p:nvPr/>
          </p:nvSpPr>
          <p:spPr>
            <a:xfrm>
              <a:off x="138498" y="3267632"/>
              <a:ext cx="349697" cy="34969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a:solidFill>
                    <a:schemeClr val="bg1"/>
                  </a:solidFill>
                  <a:latin typeface="微软雅黑" panose="020B0503020204020204" pitchFamily="34" charset="-122"/>
                  <a:ea typeface="微软雅黑" panose="020B0503020204020204" pitchFamily="34" charset="-122"/>
                </a:rPr>
                <a:t>3</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sp>
          <p:nvSpPr>
            <p:cNvPr id="24" name="文本框 11"/>
            <p:cNvSpPr txBox="1"/>
            <p:nvPr/>
          </p:nvSpPr>
          <p:spPr>
            <a:xfrm>
              <a:off x="477437" y="3002145"/>
              <a:ext cx="1213629" cy="284671"/>
            </a:xfrm>
            <a:prstGeom prst="rect">
              <a:avLst/>
            </a:prstGeom>
            <a:noFill/>
          </p:spPr>
          <p:txBody>
            <a:bodyPr wrap="none" rtlCol="0">
              <a:spAutoFit/>
            </a:bodyPr>
            <a:lstStyle/>
            <a:p>
              <a:pPr algn="l"/>
              <a:r>
                <a:rPr lang="zh-CN" altLang="en-US" sz="1865">
                  <a:solidFill>
                    <a:schemeClr val="tx1">
                      <a:lumMod val="50000"/>
                      <a:lumOff val="50000"/>
                    </a:schemeClr>
                  </a:solidFill>
                  <a:latin typeface="微软雅黑" panose="020B0503020204020204" pitchFamily="34" charset="-122"/>
                  <a:ea typeface="微软雅黑" panose="020B0503020204020204" pitchFamily="34" charset="-122"/>
                </a:rPr>
                <a:t>点击添加标题</a:t>
              </a:r>
              <a:endPar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5" name="矩形 9"/>
            <p:cNvSpPr/>
            <p:nvPr/>
          </p:nvSpPr>
          <p:spPr>
            <a:xfrm>
              <a:off x="484797" y="3271159"/>
              <a:ext cx="3068026" cy="595559"/>
            </a:xfrm>
            <a:prstGeom prst="rect">
              <a:avLst/>
            </a:prstGeom>
          </p:spPr>
          <p:txBody>
            <a:bodyPr wrap="square">
              <a:spAutoFit/>
            </a:bodyPr>
            <a:lstStyle/>
            <a:p>
              <a:pPr algn="just">
                <a:lnSpc>
                  <a:spcPct val="114000"/>
                </a:lnSpc>
              </a:pPr>
              <a:r>
                <a:rPr lang="zh-CN" altLang="en-US" sz="1335">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模板所有文字图片都可编辑，数据图表都可以修改颜色大小形状轻点此处输入文字内容</a:t>
              </a: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26" name="Group 25"/>
          <p:cNvGrpSpPr/>
          <p:nvPr/>
        </p:nvGrpSpPr>
        <p:grpSpPr>
          <a:xfrm>
            <a:off x="7029725" y="4736762"/>
            <a:ext cx="4551248" cy="1152464"/>
            <a:chOff x="138498" y="3002145"/>
            <a:chExt cx="3414325" cy="864573"/>
          </a:xfrm>
        </p:grpSpPr>
        <p:sp>
          <p:nvSpPr>
            <p:cNvPr id="27" name="椭圆 10"/>
            <p:cNvSpPr/>
            <p:nvPr/>
          </p:nvSpPr>
          <p:spPr>
            <a:xfrm>
              <a:off x="138498" y="3267632"/>
              <a:ext cx="349697" cy="34969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a:solidFill>
                    <a:schemeClr val="bg1"/>
                  </a:solidFill>
                  <a:latin typeface="微软雅黑" panose="020B0503020204020204" pitchFamily="34" charset="-122"/>
                  <a:ea typeface="微软雅黑" panose="020B0503020204020204" pitchFamily="34" charset="-122"/>
                </a:rPr>
                <a:t>4</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sp>
          <p:nvSpPr>
            <p:cNvPr id="28" name="文本框 11"/>
            <p:cNvSpPr txBox="1"/>
            <p:nvPr/>
          </p:nvSpPr>
          <p:spPr>
            <a:xfrm>
              <a:off x="477437" y="3002145"/>
              <a:ext cx="1213629" cy="284671"/>
            </a:xfrm>
            <a:prstGeom prst="rect">
              <a:avLst/>
            </a:prstGeom>
            <a:noFill/>
          </p:spPr>
          <p:txBody>
            <a:bodyPr wrap="none" rtlCol="0">
              <a:spAutoFit/>
            </a:bodyPr>
            <a:lstStyle/>
            <a:p>
              <a:pPr algn="l"/>
              <a:r>
                <a:rPr lang="zh-CN" altLang="en-US" sz="1865">
                  <a:solidFill>
                    <a:schemeClr val="tx1">
                      <a:lumMod val="50000"/>
                      <a:lumOff val="50000"/>
                    </a:schemeClr>
                  </a:solidFill>
                  <a:latin typeface="微软雅黑" panose="020B0503020204020204" pitchFamily="34" charset="-122"/>
                  <a:ea typeface="微软雅黑" panose="020B0503020204020204" pitchFamily="34" charset="-122"/>
                </a:rPr>
                <a:t>点击添加标题</a:t>
              </a:r>
              <a:endParaRPr lang="en-US" altLang="zh-CN" sz="18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9" name="矩形 9"/>
            <p:cNvSpPr/>
            <p:nvPr/>
          </p:nvSpPr>
          <p:spPr>
            <a:xfrm>
              <a:off x="484797" y="3271159"/>
              <a:ext cx="3068026" cy="595559"/>
            </a:xfrm>
            <a:prstGeom prst="rect">
              <a:avLst/>
            </a:prstGeom>
          </p:spPr>
          <p:txBody>
            <a:bodyPr wrap="square">
              <a:spAutoFit/>
            </a:bodyPr>
            <a:lstStyle/>
            <a:p>
              <a:pPr algn="just">
                <a:lnSpc>
                  <a:spcPct val="114000"/>
                </a:lnSpc>
              </a:pPr>
              <a:r>
                <a:rPr lang="zh-CN" altLang="en-US" sz="1335">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模板所有文字图片都可编辑，数据图表都可以修改颜色大小形状轻点此处输入文字内容</a:t>
              </a: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2" name="标题 1"/>
          <p:cNvSpPr>
            <a:spLocks noGrp="1"/>
          </p:cNvSpPr>
          <p:nvPr>
            <p:ph type="title"/>
          </p:nvPr>
        </p:nvSpPr>
        <p:spPr/>
        <p:txBody>
          <a:bodyPr>
            <a:normAutofit/>
          </a:bodyPr>
          <a:lstStyle/>
          <a:p>
            <a:r>
              <a:rPr lang="zh-CN" altLang="en-US"/>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lide(fromTop)">
                                      <p:cBhvr>
                                        <p:cTn id="7" dur="500"/>
                                        <p:tgtEl>
                                          <p:spTgt spid="14"/>
                                        </p:tgtEl>
                                      </p:cBhvr>
                                    </p:animEffect>
                                  </p:childTnLst>
                                </p:cTn>
                              </p:par>
                            </p:childTnLst>
                          </p:cTn>
                        </p:par>
                        <p:par>
                          <p:cTn id="8" fill="hold">
                            <p:stCondLst>
                              <p:cond delay="500"/>
                            </p:stCondLst>
                            <p:childTnLst>
                              <p:par>
                                <p:cTn id="9" presetID="12" presetClass="entr" presetSubtype="1"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slide(fromTop)">
                                      <p:cBhvr>
                                        <p:cTn id="11" dur="500"/>
                                        <p:tgtEl>
                                          <p:spTgt spid="18"/>
                                        </p:tgtEl>
                                      </p:cBhvr>
                                    </p:animEffect>
                                  </p:childTnLst>
                                </p:cTn>
                              </p:par>
                            </p:childTnLst>
                          </p:cTn>
                        </p:par>
                        <p:par>
                          <p:cTn id="12" fill="hold">
                            <p:stCondLst>
                              <p:cond delay="1000"/>
                            </p:stCondLst>
                            <p:childTnLst>
                              <p:par>
                                <p:cTn id="13" presetID="12" presetClass="entr" presetSubtype="1"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slide(fromTop)">
                                      <p:cBhvr>
                                        <p:cTn id="15" dur="500"/>
                                        <p:tgtEl>
                                          <p:spTgt spid="22"/>
                                        </p:tgtEl>
                                      </p:cBhvr>
                                    </p:animEffect>
                                  </p:childTnLst>
                                </p:cTn>
                              </p:par>
                            </p:childTnLst>
                          </p:cTn>
                        </p:par>
                        <p:par>
                          <p:cTn id="16" fill="hold">
                            <p:stCondLst>
                              <p:cond delay="1500"/>
                            </p:stCondLst>
                            <p:childTnLst>
                              <p:par>
                                <p:cTn id="17" presetID="12" presetClass="entr" presetSubtype="1"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slide(fromTop)">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6"/>
          <p:cNvSpPr/>
          <p:nvPr/>
        </p:nvSpPr>
        <p:spPr bwMode="auto">
          <a:xfrm>
            <a:off x="7915271" y="1648049"/>
            <a:ext cx="2485774" cy="1513561"/>
          </a:xfrm>
          <a:custGeom>
            <a:avLst/>
            <a:gdLst>
              <a:gd name="T0" fmla="*/ 675 w 675"/>
              <a:gd name="T1" fmla="*/ 90 h 411"/>
              <a:gd name="T2" fmla="*/ 505 w 675"/>
              <a:gd name="T3" fmla="*/ 45 h 411"/>
              <a:gd name="T4" fmla="*/ 338 w 675"/>
              <a:gd name="T5" fmla="*/ 0 h 411"/>
              <a:gd name="T6" fmla="*/ 170 w 675"/>
              <a:gd name="T7" fmla="*/ 45 h 411"/>
              <a:gd name="T8" fmla="*/ 0 w 675"/>
              <a:gd name="T9" fmla="*/ 90 h 411"/>
              <a:gd name="T10" fmla="*/ 0 w 675"/>
              <a:gd name="T11" fmla="*/ 90 h 411"/>
              <a:gd name="T12" fmla="*/ 0 w 675"/>
              <a:gd name="T13" fmla="*/ 411 h 411"/>
              <a:gd name="T14" fmla="*/ 675 w 675"/>
              <a:gd name="T15" fmla="*/ 411 h 411"/>
              <a:gd name="T16" fmla="*/ 675 w 675"/>
              <a:gd name="T17" fmla="*/ 90 h 411"/>
              <a:gd name="T18" fmla="*/ 675 w 675"/>
              <a:gd name="T19" fmla="*/ 9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5" h="411">
                <a:moveTo>
                  <a:pt x="675" y="90"/>
                </a:moveTo>
                <a:lnTo>
                  <a:pt x="505" y="45"/>
                </a:lnTo>
                <a:lnTo>
                  <a:pt x="338" y="0"/>
                </a:lnTo>
                <a:lnTo>
                  <a:pt x="170" y="45"/>
                </a:lnTo>
                <a:lnTo>
                  <a:pt x="0" y="90"/>
                </a:lnTo>
                <a:lnTo>
                  <a:pt x="0" y="90"/>
                </a:lnTo>
                <a:lnTo>
                  <a:pt x="0" y="411"/>
                </a:lnTo>
                <a:lnTo>
                  <a:pt x="675" y="411"/>
                </a:lnTo>
                <a:lnTo>
                  <a:pt x="675" y="90"/>
                </a:lnTo>
                <a:lnTo>
                  <a:pt x="675" y="90"/>
                </a:lnTo>
                <a:close/>
              </a:path>
            </a:pathLst>
          </a:custGeom>
          <a:solidFill>
            <a:schemeClr val="accent2"/>
          </a:solidFill>
          <a:ln>
            <a:noFill/>
          </a:ln>
          <a:effectLst/>
        </p:spPr>
        <p:txBody>
          <a:bodyPr vert="horz" wrap="square" lIns="91431" tIns="755924" rIns="91431" bIns="45715" numCol="1" anchor="t" anchorCtr="0" compatLnSpc="1"/>
          <a:lstStyle/>
          <a:p>
            <a:pPr algn="ctr" defTabSz="914400">
              <a:lnSpc>
                <a:spcPts val="1500"/>
              </a:lnSpc>
              <a:defRPr/>
            </a:pPr>
            <a:r>
              <a:rPr lang="en-US" altLang="zh-CN" sz="5500" kern="0">
                <a:solidFill>
                  <a:srgbClr val="FFFFFF"/>
                </a:solidFill>
                <a:latin typeface="微软雅黑" panose="020B0503020204020204" pitchFamily="34" charset="-122"/>
                <a:cs typeface="+mn-ea"/>
              </a:rPr>
              <a:t>72%</a:t>
            </a:r>
            <a:endParaRPr lang="en-US" altLang="zh-CN" sz="5500" kern="0">
              <a:solidFill>
                <a:srgbClr val="FFFFFF"/>
              </a:solidFill>
              <a:latin typeface="微软雅黑" panose="020B0503020204020204" pitchFamily="34" charset="-122"/>
              <a:cs typeface="+mn-ea"/>
            </a:endParaRPr>
          </a:p>
          <a:p>
            <a:pPr algn="ctr" defTabSz="914400">
              <a:lnSpc>
                <a:spcPts val="1500"/>
              </a:lnSpc>
              <a:defRPr/>
            </a:pPr>
            <a:r>
              <a:rPr lang="zh-CN" altLang="en-US" sz="5500" kern="0">
                <a:solidFill>
                  <a:srgbClr val="FFFFFF"/>
                </a:solidFill>
                <a:latin typeface="微软雅黑" panose="020B0503020204020204" pitchFamily="34" charset="-122"/>
                <a:cs typeface="+mn-ea"/>
              </a:rPr>
              <a:t>您的内容打在这里，或者通过复制您的文本后，在此框中选择粘贴。</a:t>
            </a:r>
            <a:endParaRPr lang="zh-CN" altLang="en-US" sz="1200" kern="0" dirty="0">
              <a:solidFill>
                <a:srgbClr val="FFFFFF"/>
              </a:solidFill>
              <a:latin typeface="微软雅黑" panose="020B0503020204020204" pitchFamily="34" charset="-122"/>
              <a:cs typeface="+mn-ea"/>
            </a:endParaRPr>
          </a:p>
        </p:txBody>
      </p:sp>
      <p:sp>
        <p:nvSpPr>
          <p:cNvPr id="30" name="Freeform 7"/>
          <p:cNvSpPr/>
          <p:nvPr/>
        </p:nvSpPr>
        <p:spPr bwMode="auto">
          <a:xfrm>
            <a:off x="7915271" y="3371519"/>
            <a:ext cx="2485774" cy="931705"/>
          </a:xfrm>
          <a:custGeom>
            <a:avLst/>
            <a:gdLst>
              <a:gd name="T0" fmla="*/ 0 w 675"/>
              <a:gd name="T1" fmla="*/ 0 h 253"/>
              <a:gd name="T2" fmla="*/ 0 w 675"/>
              <a:gd name="T3" fmla="*/ 163 h 253"/>
              <a:gd name="T4" fmla="*/ 0 w 675"/>
              <a:gd name="T5" fmla="*/ 163 h 253"/>
              <a:gd name="T6" fmla="*/ 170 w 675"/>
              <a:gd name="T7" fmla="*/ 208 h 253"/>
              <a:gd name="T8" fmla="*/ 338 w 675"/>
              <a:gd name="T9" fmla="*/ 253 h 253"/>
              <a:gd name="T10" fmla="*/ 505 w 675"/>
              <a:gd name="T11" fmla="*/ 208 h 253"/>
              <a:gd name="T12" fmla="*/ 675 w 675"/>
              <a:gd name="T13" fmla="*/ 163 h 253"/>
              <a:gd name="T14" fmla="*/ 675 w 675"/>
              <a:gd name="T15" fmla="*/ 163 h 253"/>
              <a:gd name="T16" fmla="*/ 675 w 675"/>
              <a:gd name="T17" fmla="*/ 0 h 253"/>
              <a:gd name="T18" fmla="*/ 0 w 675"/>
              <a:gd name="T19"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5" h="253">
                <a:moveTo>
                  <a:pt x="0" y="0"/>
                </a:moveTo>
                <a:lnTo>
                  <a:pt x="0" y="163"/>
                </a:lnTo>
                <a:lnTo>
                  <a:pt x="0" y="163"/>
                </a:lnTo>
                <a:lnTo>
                  <a:pt x="170" y="208"/>
                </a:lnTo>
                <a:lnTo>
                  <a:pt x="338" y="253"/>
                </a:lnTo>
                <a:lnTo>
                  <a:pt x="505" y="208"/>
                </a:lnTo>
                <a:lnTo>
                  <a:pt x="675" y="163"/>
                </a:lnTo>
                <a:lnTo>
                  <a:pt x="675" y="163"/>
                </a:lnTo>
                <a:lnTo>
                  <a:pt x="675" y="0"/>
                </a:lnTo>
                <a:lnTo>
                  <a:pt x="0" y="0"/>
                </a:lnTo>
                <a:close/>
              </a:path>
            </a:pathLst>
          </a:custGeom>
          <a:solidFill>
            <a:schemeClr val="accent1"/>
          </a:solidFill>
          <a:ln>
            <a:noFill/>
          </a:ln>
          <a:effectLst/>
        </p:spPr>
        <p:txBody>
          <a:bodyPr vert="horz" wrap="square" lIns="91431" tIns="611939" rIns="91431" bIns="45715" numCol="1" anchor="t" anchorCtr="0" compatLnSpc="1"/>
          <a:lstStyle/>
          <a:p>
            <a:pPr algn="ctr" defTabSz="914400">
              <a:lnSpc>
                <a:spcPts val="1500"/>
              </a:lnSpc>
              <a:defRPr/>
            </a:pPr>
            <a:r>
              <a:rPr lang="en-US" altLang="zh-CN" sz="5500" kern="0">
                <a:solidFill>
                  <a:prstClr val="white"/>
                </a:solidFill>
                <a:latin typeface="微软雅黑" panose="020B0503020204020204" pitchFamily="34" charset="-122"/>
                <a:cs typeface="+mn-ea"/>
              </a:rPr>
              <a:t>28%</a:t>
            </a:r>
            <a:endParaRPr lang="en-US" altLang="zh-CN" sz="5500" kern="0">
              <a:solidFill>
                <a:prstClr val="white"/>
              </a:solidFill>
              <a:latin typeface="微软雅黑" panose="020B0503020204020204" pitchFamily="34" charset="-122"/>
              <a:cs typeface="+mn-ea"/>
            </a:endParaRPr>
          </a:p>
          <a:p>
            <a:pPr defTabSz="914400">
              <a:defRPr/>
            </a:pPr>
            <a:endParaRPr lang="zh-CN" altLang="en-US" kern="0">
              <a:solidFill>
                <a:srgbClr val="151515"/>
              </a:solidFill>
              <a:latin typeface="微软雅黑" panose="020B0503020204020204" pitchFamily="34" charset="-122"/>
              <a:cs typeface="+mn-ea"/>
            </a:endParaRPr>
          </a:p>
        </p:txBody>
      </p:sp>
      <p:cxnSp>
        <p:nvCxnSpPr>
          <p:cNvPr id="31" name="直接连接符 30"/>
          <p:cNvCxnSpPr/>
          <p:nvPr/>
        </p:nvCxnSpPr>
        <p:spPr>
          <a:xfrm flipH="1">
            <a:off x="1686578" y="3148908"/>
            <a:ext cx="6228692" cy="0"/>
          </a:xfrm>
          <a:prstGeom prst="line">
            <a:avLst/>
          </a:prstGeom>
          <a:noFill/>
          <a:ln w="6350" cap="flat" cmpd="sng" algn="ctr">
            <a:solidFill>
              <a:srgbClr val="FFFFFF">
                <a:lumMod val="50000"/>
              </a:srgbClr>
            </a:solidFill>
            <a:prstDash val="solid"/>
            <a:miter lim="800000"/>
          </a:ln>
          <a:effectLst/>
        </p:spPr>
      </p:cxnSp>
      <p:cxnSp>
        <p:nvCxnSpPr>
          <p:cNvPr id="32" name="直接连接符 31"/>
          <p:cNvCxnSpPr>
            <a:stCxn id="30" idx="0"/>
          </p:cNvCxnSpPr>
          <p:nvPr/>
        </p:nvCxnSpPr>
        <p:spPr>
          <a:xfrm flipH="1">
            <a:off x="1686578" y="3371517"/>
            <a:ext cx="6228692" cy="0"/>
          </a:xfrm>
          <a:prstGeom prst="line">
            <a:avLst/>
          </a:prstGeom>
          <a:noFill/>
          <a:ln w="6350" cap="flat" cmpd="sng" algn="ctr">
            <a:solidFill>
              <a:srgbClr val="FFFFFF">
                <a:lumMod val="50000"/>
              </a:srgbClr>
            </a:solidFill>
            <a:prstDash val="solid"/>
            <a:miter lim="800000"/>
          </a:ln>
          <a:effectLst/>
        </p:spPr>
      </p:cxnSp>
      <p:sp>
        <p:nvSpPr>
          <p:cNvPr id="33" name="TextBox 13"/>
          <p:cNvSpPr txBox="1"/>
          <p:nvPr/>
        </p:nvSpPr>
        <p:spPr>
          <a:xfrm flipH="1">
            <a:off x="1686579" y="1604797"/>
            <a:ext cx="2786907" cy="446262"/>
          </a:xfrm>
          <a:prstGeom prst="rect">
            <a:avLst/>
          </a:prstGeom>
          <a:noFill/>
          <a:ln>
            <a:noFill/>
          </a:ln>
        </p:spPr>
        <p:txBody>
          <a:bodyPr wrap="square" lIns="91426" tIns="45713" rIns="91426" bIns="45713">
            <a:spAutoFit/>
          </a:bodyPr>
          <a:lstStyle>
            <a:defPPr>
              <a:defRPr lang="zh-CN"/>
            </a:defPPr>
            <a:lvl1pPr algn="ctr" eaLnBrk="0" hangingPunct="0">
              <a:defRPr sz="2200" b="1">
                <a:solidFill>
                  <a:srgbClr val="333333"/>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algn="l" defTabSz="914400">
              <a:defRPr/>
            </a:pPr>
            <a:r>
              <a:rPr lang="zh-CN" altLang="en-US" sz="2300" kern="0">
                <a:ea typeface="+mn-ea"/>
                <a:cs typeface="+mn-ea"/>
              </a:rPr>
              <a:t>点击添加关键字</a:t>
            </a:r>
            <a:endParaRPr lang="zh-CN" altLang="en-US" sz="2300" kern="0" dirty="0">
              <a:ea typeface="+mn-ea"/>
              <a:cs typeface="+mn-ea"/>
            </a:endParaRPr>
          </a:p>
        </p:txBody>
      </p:sp>
      <p:sp>
        <p:nvSpPr>
          <p:cNvPr id="34" name="TextBox 14"/>
          <p:cNvSpPr txBox="1"/>
          <p:nvPr/>
        </p:nvSpPr>
        <p:spPr>
          <a:xfrm>
            <a:off x="1686580" y="2015053"/>
            <a:ext cx="5250703" cy="932553"/>
          </a:xfrm>
          <a:prstGeom prst="rect">
            <a:avLst/>
          </a:prstGeom>
          <a:noFill/>
        </p:spPr>
        <p:txBody>
          <a:bodyPr wrap="square" lIns="91431" tIns="45715" rIns="91431" bIns="45715" rtlCol="0">
            <a:spAutoFit/>
          </a:bodyPr>
          <a:lstStyle/>
          <a:p>
            <a:pPr defTabSz="914400">
              <a:lnSpc>
                <a:spcPct val="130000"/>
              </a:lnSpc>
            </a:pPr>
            <a:r>
              <a:rPr lang="zh-CN" altLang="en-US" sz="1400">
                <a:solidFill>
                  <a:schemeClr val="bg1">
                    <a:lumMod val="50000"/>
                  </a:schemeClr>
                </a:solidFill>
                <a:latin typeface="微软雅黑" panose="020B0503020204020204" pitchFamily="34" charset="-122"/>
                <a:cs typeface="+mn-ea"/>
              </a:rPr>
              <a:t>您的内容打在这里，或者通过复制您的文本后，在此框中选择粘贴，并选择只保留文字。您的内容打在这里，或者通过复制您的文本后您的内容打在这里。</a:t>
            </a:r>
            <a:endParaRPr lang="zh-CN" altLang="en-US" sz="1400" dirty="0">
              <a:solidFill>
                <a:schemeClr val="bg1">
                  <a:lumMod val="50000"/>
                </a:schemeClr>
              </a:solidFill>
              <a:latin typeface="微软雅黑" panose="020B0503020204020204" pitchFamily="34" charset="-122"/>
              <a:cs typeface="+mn-ea"/>
            </a:endParaRPr>
          </a:p>
        </p:txBody>
      </p:sp>
      <p:sp>
        <p:nvSpPr>
          <p:cNvPr id="35" name="TextBox 15"/>
          <p:cNvSpPr txBox="1"/>
          <p:nvPr/>
        </p:nvSpPr>
        <p:spPr>
          <a:xfrm flipH="1">
            <a:off x="1686579" y="3585415"/>
            <a:ext cx="2786907" cy="446262"/>
          </a:xfrm>
          <a:prstGeom prst="rect">
            <a:avLst/>
          </a:prstGeom>
          <a:noFill/>
          <a:ln>
            <a:noFill/>
          </a:ln>
        </p:spPr>
        <p:txBody>
          <a:bodyPr wrap="square" lIns="91426" tIns="45713" rIns="91426" bIns="45713">
            <a:spAutoFit/>
          </a:bodyPr>
          <a:lstStyle>
            <a:defPPr>
              <a:defRPr lang="zh-CN"/>
            </a:defPPr>
            <a:lvl1pPr eaLnBrk="0" hangingPunct="0">
              <a:defRPr sz="2200" b="1">
                <a:solidFill>
                  <a:srgbClr val="333333"/>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defTabSz="914400">
              <a:defRPr/>
            </a:pPr>
            <a:r>
              <a:rPr lang="zh-CN" altLang="en-US" sz="2300" kern="0">
                <a:ea typeface="+mn-ea"/>
                <a:cs typeface="+mn-ea"/>
              </a:rPr>
              <a:t>点击添加关键字</a:t>
            </a:r>
            <a:endParaRPr lang="zh-CN" altLang="en-US" sz="2300" kern="0" dirty="0">
              <a:ea typeface="+mn-ea"/>
              <a:cs typeface="+mn-ea"/>
            </a:endParaRPr>
          </a:p>
        </p:txBody>
      </p:sp>
      <p:sp>
        <p:nvSpPr>
          <p:cNvPr id="36" name="TextBox 16"/>
          <p:cNvSpPr txBox="1"/>
          <p:nvPr/>
        </p:nvSpPr>
        <p:spPr>
          <a:xfrm>
            <a:off x="1686580" y="3995671"/>
            <a:ext cx="5250703" cy="932553"/>
          </a:xfrm>
          <a:prstGeom prst="rect">
            <a:avLst/>
          </a:prstGeom>
          <a:noFill/>
        </p:spPr>
        <p:txBody>
          <a:bodyPr wrap="square" lIns="91431" tIns="45715" rIns="91431" bIns="45715" rtlCol="0">
            <a:spAutoFit/>
          </a:bodyPr>
          <a:lstStyle/>
          <a:p>
            <a:pPr defTabSz="914400">
              <a:lnSpc>
                <a:spcPct val="130000"/>
              </a:lnSpc>
            </a:pPr>
            <a:r>
              <a:rPr lang="zh-CN" altLang="en-US" sz="1400">
                <a:solidFill>
                  <a:schemeClr val="bg1">
                    <a:lumMod val="50000"/>
                  </a:schemeClr>
                </a:solidFill>
                <a:latin typeface="微软雅黑" panose="020B0503020204020204" pitchFamily="34" charset="-122"/>
                <a:cs typeface="+mn-ea"/>
              </a:rPr>
              <a:t>您的内容打在这里，或者通过复制您的文本后，在此框中选择粘贴，并选择只保留文字。您的内容打在这里，或者通过复制您的文本后您的内容打在这里。</a:t>
            </a:r>
            <a:endParaRPr lang="zh-CN" altLang="en-US" sz="1400">
              <a:solidFill>
                <a:schemeClr val="bg1">
                  <a:lumMod val="50000"/>
                </a:schemeClr>
              </a:solidFill>
              <a:latin typeface="微软雅黑" panose="020B0503020204020204" pitchFamily="34" charset="-122"/>
              <a:cs typeface="+mn-ea"/>
            </a:endParaRPr>
          </a:p>
        </p:txBody>
      </p:sp>
      <p:sp>
        <p:nvSpPr>
          <p:cNvPr id="37" name="矩形 47"/>
          <p:cNvSpPr>
            <a:spLocks noChangeArrowheads="1"/>
          </p:cNvSpPr>
          <p:nvPr/>
        </p:nvSpPr>
        <p:spPr bwMode="auto">
          <a:xfrm>
            <a:off x="1584088" y="5304748"/>
            <a:ext cx="8939283" cy="609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defTabSz="914400">
              <a:lnSpc>
                <a:spcPct val="120000"/>
              </a:lnSpc>
              <a:spcBef>
                <a:spcPct val="0"/>
              </a:spcBef>
              <a:buNone/>
              <a:defRPr/>
            </a:pPr>
            <a:r>
              <a:rPr lang="zh-CN" altLang="en-US" sz="1400" kern="0">
                <a:solidFill>
                  <a:schemeClr val="bg1">
                    <a:lumMod val="50000"/>
                  </a:schemeClr>
                </a:solidFill>
                <a:ea typeface="+mn-ea"/>
                <a:cs typeface="+mn-ea"/>
                <a:sym typeface="微软雅黑" panose="020B0503020204020204" pitchFamily="34" charset="-122"/>
              </a:rPr>
              <a:t>在此录入上述图表的综合描述说明，在此录入上述图表的综合描述说明。在此录入上述图表的综合描述说明，在此录入上述图表的综合描述说明，在此录入上述图表的综合描述说明。</a:t>
            </a:r>
            <a:endParaRPr lang="zh-CN" altLang="en-US" sz="1400" kern="0" dirty="0">
              <a:solidFill>
                <a:schemeClr val="bg1">
                  <a:lumMod val="50000"/>
                </a:schemeClr>
              </a:solidFill>
              <a:ea typeface="+mn-ea"/>
              <a:cs typeface="+mn-ea"/>
              <a:sym typeface="微软雅黑" panose="020B0503020204020204" pitchFamily="34" charset="-122"/>
            </a:endParaRPr>
          </a:p>
        </p:txBody>
      </p:sp>
      <p:sp>
        <p:nvSpPr>
          <p:cNvPr id="2" name="标题 1"/>
          <p:cNvSpPr>
            <a:spLocks noGrp="1"/>
          </p:cNvSpPr>
          <p:nvPr>
            <p:ph type="title"/>
          </p:nvPr>
        </p:nvSpPr>
        <p:spPr/>
        <p:txBody>
          <a:bodyPr>
            <a:normAutofit/>
          </a:bodyPr>
          <a:lstStyle/>
          <a:p>
            <a:r>
              <a:rPr lang="zh-CN" altLang="en-US">
                <a:ea typeface="+mn-ea"/>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outVertical)">
                                      <p:cBhvr>
                                        <p:cTn id="7" dur="500"/>
                                        <p:tgtEl>
                                          <p:spTgt spid="37"/>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p:tgtEl>
                                          <p:spTgt spid="29"/>
                                        </p:tgtEl>
                                        <p:attrNameLst>
                                          <p:attrName>ppt_y</p:attrName>
                                        </p:attrNameLst>
                                      </p:cBhvr>
                                      <p:tavLst>
                                        <p:tav tm="0">
                                          <p:val>
                                            <p:strVal val="#ppt_y+#ppt_h*1.125000"/>
                                          </p:val>
                                        </p:tav>
                                        <p:tav tm="100000">
                                          <p:val>
                                            <p:strVal val="#ppt_y"/>
                                          </p:val>
                                        </p:tav>
                                      </p:tavLst>
                                    </p:anim>
                                    <p:animEffect transition="in" filter="wipe(up)">
                                      <p:cBhvr>
                                        <p:cTn id="12" dur="500"/>
                                        <p:tgtEl>
                                          <p:spTgt spid="29"/>
                                        </p:tgtEl>
                                      </p:cBhvr>
                                    </p:animEffect>
                                  </p:childTnLst>
                                </p:cTn>
                              </p:par>
                              <p:par>
                                <p:cTn id="13" presetID="12" presetClass="entr" presetSubtype="1"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500"/>
                                        <p:tgtEl>
                                          <p:spTgt spid="30"/>
                                        </p:tgtEl>
                                        <p:attrNameLst>
                                          <p:attrName>ppt_y</p:attrName>
                                        </p:attrNameLst>
                                      </p:cBhvr>
                                      <p:tavLst>
                                        <p:tav tm="0">
                                          <p:val>
                                            <p:strVal val="#ppt_y-#ppt_h*1.125000"/>
                                          </p:val>
                                        </p:tav>
                                        <p:tav tm="100000">
                                          <p:val>
                                            <p:strVal val="#ppt_y"/>
                                          </p:val>
                                        </p:tav>
                                      </p:tavLst>
                                    </p:anim>
                                    <p:animEffect transition="in" filter="wipe(down)">
                                      <p:cBhvr>
                                        <p:cTn id="16" dur="500"/>
                                        <p:tgtEl>
                                          <p:spTgt spid="30"/>
                                        </p:tgtEl>
                                      </p:cBhvr>
                                    </p:animEffect>
                                  </p:childTnLst>
                                </p:cTn>
                              </p:par>
                              <p:par>
                                <p:cTn id="17" presetID="22" presetClass="entr" presetSubtype="2" fill="hold" nodeType="withEffect">
                                  <p:stCondLst>
                                    <p:cond delay="400"/>
                                  </p:stCondLst>
                                  <p:childTnLst>
                                    <p:set>
                                      <p:cBhvr>
                                        <p:cTn id="18" dur="1" fill="hold">
                                          <p:stCondLst>
                                            <p:cond delay="0"/>
                                          </p:stCondLst>
                                        </p:cTn>
                                        <p:tgtEl>
                                          <p:spTgt spid="31"/>
                                        </p:tgtEl>
                                        <p:attrNameLst>
                                          <p:attrName>style.visibility</p:attrName>
                                        </p:attrNameLst>
                                      </p:cBhvr>
                                      <p:to>
                                        <p:strVal val="visible"/>
                                      </p:to>
                                    </p:set>
                                    <p:animEffect transition="in" filter="wipe(right)">
                                      <p:cBhvr>
                                        <p:cTn id="19" dur="500"/>
                                        <p:tgtEl>
                                          <p:spTgt spid="31"/>
                                        </p:tgtEl>
                                      </p:cBhvr>
                                    </p:animEffect>
                                  </p:childTnLst>
                                </p:cTn>
                              </p:par>
                              <p:par>
                                <p:cTn id="20" presetID="22" presetClass="entr" presetSubtype="2" fill="hold" nodeType="withEffect">
                                  <p:stCondLst>
                                    <p:cond delay="400"/>
                                  </p:stCondLst>
                                  <p:childTnLst>
                                    <p:set>
                                      <p:cBhvr>
                                        <p:cTn id="21" dur="1" fill="hold">
                                          <p:stCondLst>
                                            <p:cond delay="0"/>
                                          </p:stCondLst>
                                        </p:cTn>
                                        <p:tgtEl>
                                          <p:spTgt spid="32"/>
                                        </p:tgtEl>
                                        <p:attrNameLst>
                                          <p:attrName>style.visibility</p:attrName>
                                        </p:attrNameLst>
                                      </p:cBhvr>
                                      <p:to>
                                        <p:strVal val="visible"/>
                                      </p:to>
                                    </p:set>
                                    <p:animEffect transition="in" filter="wipe(right)">
                                      <p:cBhvr>
                                        <p:cTn id="22" dur="500"/>
                                        <p:tgtEl>
                                          <p:spTgt spid="32"/>
                                        </p:tgtEl>
                                      </p:cBhvr>
                                    </p:animEffect>
                                  </p:childTnLst>
                                </p:cTn>
                              </p:par>
                              <p:par>
                                <p:cTn id="23" presetID="10" presetClass="entr" presetSubtype="0" fill="hold" grpId="0" nodeType="withEffect">
                                  <p:stCondLst>
                                    <p:cond delay="1000"/>
                                  </p:stCondLst>
                                  <p:iterate type="lt">
                                    <p:tmPct val="10000"/>
                                  </p:iterate>
                                  <p:childTnLst>
                                    <p:set>
                                      <p:cBhvr>
                                        <p:cTn id="24" dur="1" fill="hold">
                                          <p:stCondLst>
                                            <p:cond delay="0"/>
                                          </p:stCondLst>
                                        </p:cTn>
                                        <p:tgtEl>
                                          <p:spTgt spid="33"/>
                                        </p:tgtEl>
                                        <p:attrNameLst>
                                          <p:attrName>style.visibility</p:attrName>
                                        </p:attrNameLst>
                                      </p:cBhvr>
                                      <p:to>
                                        <p:strVal val="visible"/>
                                      </p:to>
                                    </p:set>
                                    <p:animEffect transition="in" filter="fade">
                                      <p:cBhvr>
                                        <p:cTn id="25" dur="100"/>
                                        <p:tgtEl>
                                          <p:spTgt spid="33"/>
                                        </p:tgtEl>
                                      </p:cBhvr>
                                    </p:animEffect>
                                  </p:childTnLst>
                                </p:cTn>
                              </p:par>
                              <p:par>
                                <p:cTn id="26" presetID="10" presetClass="entr" presetSubtype="0" fill="hold" grpId="0" nodeType="withEffect">
                                  <p:stCondLst>
                                    <p:cond delay="1000"/>
                                  </p:stCondLst>
                                  <p:iterate type="lt">
                                    <p:tmPct val="10000"/>
                                  </p:iterate>
                                  <p:childTnLst>
                                    <p:set>
                                      <p:cBhvr>
                                        <p:cTn id="27" dur="1" fill="hold">
                                          <p:stCondLst>
                                            <p:cond delay="0"/>
                                          </p:stCondLst>
                                        </p:cTn>
                                        <p:tgtEl>
                                          <p:spTgt spid="34"/>
                                        </p:tgtEl>
                                        <p:attrNameLst>
                                          <p:attrName>style.visibility</p:attrName>
                                        </p:attrNameLst>
                                      </p:cBhvr>
                                      <p:to>
                                        <p:strVal val="visible"/>
                                      </p:to>
                                    </p:set>
                                    <p:animEffect transition="in" filter="fade">
                                      <p:cBhvr>
                                        <p:cTn id="28" dur="100"/>
                                        <p:tgtEl>
                                          <p:spTgt spid="34"/>
                                        </p:tgtEl>
                                      </p:cBhvr>
                                    </p:animEffect>
                                  </p:childTnLst>
                                </p:cTn>
                              </p:par>
                              <p:par>
                                <p:cTn id="29" presetID="10" presetClass="entr" presetSubtype="0" fill="hold" grpId="0" nodeType="withEffect">
                                  <p:stCondLst>
                                    <p:cond delay="1000"/>
                                  </p:stCondLst>
                                  <p:iterate type="lt">
                                    <p:tmPct val="10000"/>
                                  </p:iterate>
                                  <p:childTnLst>
                                    <p:set>
                                      <p:cBhvr>
                                        <p:cTn id="30" dur="1" fill="hold">
                                          <p:stCondLst>
                                            <p:cond delay="0"/>
                                          </p:stCondLst>
                                        </p:cTn>
                                        <p:tgtEl>
                                          <p:spTgt spid="35"/>
                                        </p:tgtEl>
                                        <p:attrNameLst>
                                          <p:attrName>style.visibility</p:attrName>
                                        </p:attrNameLst>
                                      </p:cBhvr>
                                      <p:to>
                                        <p:strVal val="visible"/>
                                      </p:to>
                                    </p:set>
                                    <p:animEffect transition="in" filter="fade">
                                      <p:cBhvr>
                                        <p:cTn id="31" dur="100"/>
                                        <p:tgtEl>
                                          <p:spTgt spid="35"/>
                                        </p:tgtEl>
                                      </p:cBhvr>
                                    </p:animEffect>
                                  </p:childTnLst>
                                </p:cTn>
                              </p:par>
                              <p:par>
                                <p:cTn id="32" presetID="10" presetClass="entr" presetSubtype="0" fill="hold" grpId="0" nodeType="withEffect">
                                  <p:stCondLst>
                                    <p:cond delay="1000"/>
                                  </p:stCondLst>
                                  <p:iterate type="lt">
                                    <p:tmPct val="10000"/>
                                  </p:iterate>
                                  <p:childTnLst>
                                    <p:set>
                                      <p:cBhvr>
                                        <p:cTn id="33" dur="1" fill="hold">
                                          <p:stCondLst>
                                            <p:cond delay="0"/>
                                          </p:stCondLst>
                                        </p:cTn>
                                        <p:tgtEl>
                                          <p:spTgt spid="36"/>
                                        </p:tgtEl>
                                        <p:attrNameLst>
                                          <p:attrName>style.visibility</p:attrName>
                                        </p:attrNameLst>
                                      </p:cBhvr>
                                      <p:to>
                                        <p:strVal val="visible"/>
                                      </p:to>
                                    </p:set>
                                    <p:animEffect transition="in" filter="fade">
                                      <p:cBhvr>
                                        <p:cTn id="34" dur="1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3" grpId="0"/>
      <p:bldP spid="34" grpId="0"/>
      <p:bldP spid="35" grpId="0"/>
      <p:bldP spid="36" grpId="0"/>
      <p:bldP spid="3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p:cNvSpPr/>
          <p:nvPr/>
        </p:nvSpPr>
        <p:spPr bwMode="auto">
          <a:xfrm>
            <a:off x="1912483" y="1396329"/>
            <a:ext cx="3381725" cy="3378083"/>
          </a:xfrm>
          <a:custGeom>
            <a:avLst/>
            <a:gdLst>
              <a:gd name="T0" fmla="*/ 929 w 1857"/>
              <a:gd name="T1" fmla="*/ 0 h 1855"/>
              <a:gd name="T2" fmla="*/ 1857 w 1857"/>
              <a:gd name="T3" fmla="*/ 928 h 1855"/>
              <a:gd name="T4" fmla="*/ 929 w 1857"/>
              <a:gd name="T5" fmla="*/ 1855 h 1855"/>
              <a:gd name="T6" fmla="*/ 0 w 1857"/>
              <a:gd name="T7" fmla="*/ 928 h 1855"/>
              <a:gd name="T8" fmla="*/ 929 w 1857"/>
              <a:gd name="T9" fmla="*/ 0 h 1855"/>
            </a:gdLst>
            <a:ahLst/>
            <a:cxnLst>
              <a:cxn ang="0">
                <a:pos x="T0" y="T1"/>
              </a:cxn>
              <a:cxn ang="0">
                <a:pos x="T2" y="T3"/>
              </a:cxn>
              <a:cxn ang="0">
                <a:pos x="T4" y="T5"/>
              </a:cxn>
              <a:cxn ang="0">
                <a:pos x="T6" y="T7"/>
              </a:cxn>
              <a:cxn ang="0">
                <a:pos x="T8" y="T9"/>
              </a:cxn>
            </a:cxnLst>
            <a:rect l="0" t="0" r="r" b="b"/>
            <a:pathLst>
              <a:path w="1857" h="1855">
                <a:moveTo>
                  <a:pt x="929" y="0"/>
                </a:moveTo>
                <a:lnTo>
                  <a:pt x="1857" y="928"/>
                </a:lnTo>
                <a:lnTo>
                  <a:pt x="929" y="1855"/>
                </a:lnTo>
                <a:lnTo>
                  <a:pt x="0" y="928"/>
                </a:lnTo>
                <a:lnTo>
                  <a:pt x="929" y="0"/>
                </a:lnTo>
                <a:close/>
              </a:path>
            </a:pathLst>
          </a:custGeom>
          <a:solidFill>
            <a:schemeClr val="tx2"/>
          </a:solidFill>
          <a:ln w="0">
            <a:noFill/>
            <a:prstDash val="solid"/>
            <a:round/>
          </a:ln>
        </p:spPr>
        <p:txBody>
          <a:bodyPr vert="horz" wrap="square" lIns="121900" tIns="60949" rIns="121900" bIns="60949" numCol="1" anchor="t" anchorCtr="0" compatLnSpc="1"/>
          <a:lstStyle/>
          <a:p>
            <a:endParaRPr lang="zh-CN" altLang="en-US" sz="1895"/>
          </a:p>
        </p:txBody>
      </p:sp>
      <p:sp>
        <p:nvSpPr>
          <p:cNvPr id="4" name="文本框 2"/>
          <p:cNvSpPr txBox="1">
            <a:spLocks noChangeArrowheads="1"/>
          </p:cNvSpPr>
          <p:nvPr>
            <p:custDataLst>
              <p:tags r:id="rId1"/>
            </p:custDataLst>
          </p:nvPr>
        </p:nvSpPr>
        <p:spPr bwMode="auto">
          <a:xfrm>
            <a:off x="2799325" y="2013461"/>
            <a:ext cx="1608046" cy="148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9670" b="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03</a:t>
            </a:r>
            <a:endParaRPr lang="zh-CN" altLang="en-US" sz="967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cxnSp>
        <p:nvCxnSpPr>
          <p:cNvPr id="5" name="直接连接符 4"/>
          <p:cNvCxnSpPr/>
          <p:nvPr>
            <p:custDataLst>
              <p:tags r:id="rId2"/>
            </p:custDataLst>
          </p:nvPr>
        </p:nvCxnSpPr>
        <p:spPr>
          <a:xfrm>
            <a:off x="5883579" y="3120243"/>
            <a:ext cx="3928274" cy="0"/>
          </a:xfrm>
          <a:prstGeom prst="line">
            <a:avLst/>
          </a:prstGeom>
          <a:ln w="12700">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6" name="文本框 11"/>
          <p:cNvSpPr txBox="1">
            <a:spLocks noChangeArrowheads="1"/>
          </p:cNvSpPr>
          <p:nvPr>
            <p:custDataLst>
              <p:tags r:id="rId3"/>
            </p:custDataLst>
          </p:nvPr>
        </p:nvSpPr>
        <p:spPr bwMode="auto">
          <a:xfrm>
            <a:off x="1960047" y="3359460"/>
            <a:ext cx="3286598" cy="408573"/>
          </a:xfrm>
          <a:prstGeom prst="rect">
            <a:avLst/>
          </a:prstGeom>
          <a:noFill/>
          <a:ln>
            <a:noFill/>
          </a:ln>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655" b="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章节 </a:t>
            </a:r>
            <a:r>
              <a:rPr lang="en-US" altLang="zh-CN" sz="2655" b="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PART</a:t>
            </a:r>
            <a:endParaRPr lang="zh-CN" altLang="en-US" sz="2655"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7" name="矩形 6"/>
          <p:cNvSpPr/>
          <p:nvPr/>
        </p:nvSpPr>
        <p:spPr>
          <a:xfrm>
            <a:off x="5841378" y="2353822"/>
            <a:ext cx="4962609" cy="738664"/>
          </a:xfrm>
          <a:prstGeom prst="rect">
            <a:avLst/>
          </a:prstGeom>
        </p:spPr>
        <p:txBody>
          <a:bodyPr wrap="square" lIns="0" tIns="0" rIns="0" bIns="0">
            <a:spAutoFit/>
          </a:bodyPr>
          <a:lstStyle/>
          <a:p>
            <a:pPr eaLnBrk="0" hangingPunct="0"/>
            <a:r>
              <a:rPr lang="zh-CN" altLang="en-US" sz="4800" b="1">
                <a:solidFill>
                  <a:schemeClr val="accent1"/>
                </a:solidFill>
                <a:latin typeface="微软雅黑" panose="020B0503020204020204" pitchFamily="34" charset="-122"/>
                <a:ea typeface="微软雅黑" panose="020B0503020204020204" pitchFamily="34" charset="-122"/>
              </a:rPr>
              <a:t>研究过程以及方法</a:t>
            </a:r>
            <a:endParaRPr lang="zh-CN" altLang="en-US" sz="4800" b="1" dirty="0">
              <a:solidFill>
                <a:schemeClr val="accent1"/>
              </a:solidFill>
              <a:latin typeface="微软雅黑" panose="020B0503020204020204" pitchFamily="34" charset="-122"/>
              <a:ea typeface="微软雅黑" panose="020B0503020204020204" pitchFamily="34" charset="-122"/>
            </a:endParaRPr>
          </a:p>
        </p:txBody>
      </p:sp>
      <p:sp>
        <p:nvSpPr>
          <p:cNvPr id="8" name="TextBox 11"/>
          <p:cNvSpPr txBox="1"/>
          <p:nvPr/>
        </p:nvSpPr>
        <p:spPr>
          <a:xfrm>
            <a:off x="5883583" y="3195913"/>
            <a:ext cx="1900520" cy="325795"/>
          </a:xfrm>
          <a:prstGeom prst="rect">
            <a:avLst/>
          </a:prstGeom>
          <a:noFill/>
        </p:spPr>
        <p:txBody>
          <a:bodyPr wrap="none" rtlCol="0">
            <a:spAutoFit/>
          </a:bodyPr>
          <a:lstStyle/>
          <a:p>
            <a:pPr marL="162560" lvl="1" indent="-162560">
              <a:buFont typeface="Arial" panose="020B0604020202020204" pitchFamily="34" charset="0"/>
              <a:buChar char="•"/>
            </a:pPr>
            <a:r>
              <a:rPr lang="zh-CN" altLang="en-US" sz="1515">
                <a:solidFill>
                  <a:schemeClr val="tx2"/>
                </a:solidFill>
                <a:latin typeface="Arial" panose="020B0604020202020204" pitchFamily="34" charset="0"/>
                <a:ea typeface="微软雅黑" panose="020B0503020204020204" pitchFamily="34" charset="-122"/>
                <a:cs typeface="+mn-ea"/>
                <a:sym typeface="Arial" panose="020B0604020202020204" pitchFamily="34" charset="0"/>
              </a:rPr>
              <a:t>添加相关标题文字</a:t>
            </a:r>
            <a:endParaRPr lang="en-US" altLang="zh-CN" sz="1515" dirty="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TextBox 11"/>
          <p:cNvSpPr txBox="1"/>
          <p:nvPr/>
        </p:nvSpPr>
        <p:spPr>
          <a:xfrm>
            <a:off x="7916463" y="3195913"/>
            <a:ext cx="1900520" cy="325795"/>
          </a:xfrm>
          <a:prstGeom prst="rect">
            <a:avLst/>
          </a:prstGeom>
          <a:noFill/>
        </p:spPr>
        <p:txBody>
          <a:bodyPr wrap="none" rtlCol="0">
            <a:spAutoFit/>
          </a:bodyPr>
          <a:lstStyle/>
          <a:p>
            <a:pPr marL="162560" lvl="1" indent="-162560">
              <a:buFont typeface="Arial" panose="020B0604020202020204" pitchFamily="34" charset="0"/>
              <a:buChar char="•"/>
            </a:pPr>
            <a:r>
              <a:rPr lang="zh-CN" altLang="en-US" sz="1515">
                <a:solidFill>
                  <a:schemeClr val="tx2"/>
                </a:solidFill>
                <a:latin typeface="Arial" panose="020B0604020202020204" pitchFamily="34" charset="0"/>
                <a:ea typeface="微软雅黑" panose="020B0503020204020204" pitchFamily="34" charset="-122"/>
                <a:cs typeface="+mn-ea"/>
                <a:sym typeface="Arial" panose="020B0604020202020204" pitchFamily="34" charset="0"/>
              </a:rPr>
              <a:t>添加相关标题文字</a:t>
            </a:r>
            <a:endParaRPr lang="en-US" altLang="zh-CN" sz="1515" dirty="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TextBox 11"/>
          <p:cNvSpPr txBox="1"/>
          <p:nvPr/>
        </p:nvSpPr>
        <p:spPr>
          <a:xfrm>
            <a:off x="5883583" y="3550871"/>
            <a:ext cx="1900520" cy="325795"/>
          </a:xfrm>
          <a:prstGeom prst="rect">
            <a:avLst/>
          </a:prstGeom>
          <a:noFill/>
        </p:spPr>
        <p:txBody>
          <a:bodyPr wrap="none" rtlCol="0">
            <a:spAutoFit/>
          </a:bodyPr>
          <a:lstStyle/>
          <a:p>
            <a:pPr marL="162560" lvl="1" indent="-162560">
              <a:buFont typeface="Arial" panose="020B0604020202020204" pitchFamily="34" charset="0"/>
              <a:buChar char="•"/>
            </a:pPr>
            <a:r>
              <a:rPr lang="zh-CN" altLang="en-US" sz="1515">
                <a:solidFill>
                  <a:schemeClr val="tx2"/>
                </a:solidFill>
                <a:latin typeface="Arial" panose="020B0604020202020204" pitchFamily="34" charset="0"/>
                <a:ea typeface="微软雅黑" panose="020B0503020204020204" pitchFamily="34" charset="-122"/>
                <a:cs typeface="+mn-ea"/>
                <a:sym typeface="Arial" panose="020B0604020202020204" pitchFamily="34" charset="0"/>
              </a:rPr>
              <a:t>添加相关标题文字</a:t>
            </a:r>
            <a:endParaRPr lang="en-US" altLang="zh-CN" sz="1515" dirty="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TextBox 11"/>
          <p:cNvSpPr txBox="1"/>
          <p:nvPr/>
        </p:nvSpPr>
        <p:spPr>
          <a:xfrm>
            <a:off x="7916463" y="3550871"/>
            <a:ext cx="1900520" cy="325795"/>
          </a:xfrm>
          <a:prstGeom prst="rect">
            <a:avLst/>
          </a:prstGeom>
          <a:noFill/>
        </p:spPr>
        <p:txBody>
          <a:bodyPr wrap="none" rtlCol="0">
            <a:spAutoFit/>
          </a:bodyPr>
          <a:lstStyle/>
          <a:p>
            <a:pPr marL="162560" lvl="1" indent="-162560">
              <a:buFont typeface="Arial" panose="020B0604020202020204" pitchFamily="34" charset="0"/>
              <a:buChar char="•"/>
            </a:pPr>
            <a:r>
              <a:rPr lang="zh-CN" altLang="en-US" sz="1515">
                <a:solidFill>
                  <a:schemeClr val="tx2"/>
                </a:solidFill>
                <a:latin typeface="Arial" panose="020B0604020202020204" pitchFamily="34" charset="0"/>
                <a:ea typeface="微软雅黑" panose="020B0503020204020204" pitchFamily="34" charset="-122"/>
                <a:cs typeface="+mn-ea"/>
                <a:sym typeface="Arial" panose="020B0604020202020204" pitchFamily="34" charset="0"/>
              </a:rPr>
              <a:t>添加相关标题文字</a:t>
            </a:r>
            <a:endParaRPr lang="en-US" altLang="zh-CN" sz="1515" dirty="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40000" fill="hold" grpId="0" nodeType="clickEffect" p14:presetBounceEnd="4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40000">
                                          <p:cBhvr additive="base">
                                            <p:cTn id="7" dur="1500" fill="hold"/>
                                            <p:tgtEl>
                                              <p:spTgt spid="3"/>
                                            </p:tgtEl>
                                            <p:attrNameLst>
                                              <p:attrName>ppt_x</p:attrName>
                                            </p:attrNameLst>
                                          </p:cBhvr>
                                          <p:tavLst>
                                            <p:tav tm="0">
                                              <p:val>
                                                <p:strVal val="0-#ppt_w/2"/>
                                              </p:val>
                                            </p:tav>
                                            <p:tav tm="100000">
                                              <p:val>
                                                <p:strVal val="#ppt_x"/>
                                              </p:val>
                                            </p:tav>
                                          </p:tavLst>
                                        </p:anim>
                                        <p:anim calcmode="lin" valueType="num" p14:bounceEnd="40000">
                                          <p:cBhvr additive="base">
                                            <p:cTn id="8" dur="1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32"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strVal val="4*#ppt_w"/>
                                              </p:val>
                                            </p:tav>
                                            <p:tav tm="100000">
                                              <p:val>
                                                <p:strVal val="#ppt_w"/>
                                              </p:val>
                                            </p:tav>
                                          </p:tavLst>
                                        </p:anim>
                                        <p:anim calcmode="lin" valueType="num">
                                          <p:cBhvr>
                                            <p:cTn id="25" dur="500" fill="hold"/>
                                            <p:tgtEl>
                                              <p:spTgt spid="7"/>
                                            </p:tgtEl>
                                            <p:attrNameLst>
                                              <p:attrName>ppt_h</p:attrName>
                                            </p:attrNameLst>
                                          </p:cBhvr>
                                          <p:tavLst>
                                            <p:tav tm="0">
                                              <p:val>
                                                <p:strVal val="4*#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par>
                              <p:cTn id="31" fill="hold">
                                <p:stCondLst>
                                  <p:cond delay="500"/>
                                </p:stCondLst>
                                <p:childTnLst>
                                  <p:par>
                                    <p:cTn id="32" presetID="12" presetClass="entr" presetSubtype="8"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p:tgtEl>
                                              <p:spTgt spid="8"/>
                                            </p:tgtEl>
                                            <p:attrNameLst>
                                              <p:attrName>ppt_x</p:attrName>
                                            </p:attrNameLst>
                                          </p:cBhvr>
                                          <p:tavLst>
                                            <p:tav tm="0">
                                              <p:val>
                                                <p:strVal val="#ppt_x-#ppt_w*1.125000"/>
                                              </p:val>
                                            </p:tav>
                                            <p:tav tm="100000">
                                              <p:val>
                                                <p:strVal val="#ppt_x"/>
                                              </p:val>
                                            </p:tav>
                                          </p:tavLst>
                                        </p:anim>
                                        <p:animEffect transition="in" filter="wipe(right)">
                                          <p:cBhvr>
                                            <p:cTn id="35" dur="500"/>
                                            <p:tgtEl>
                                              <p:spTgt spid="8"/>
                                            </p:tgtEl>
                                          </p:cBhvr>
                                        </p:animEffect>
                                      </p:childTnLst>
                                    </p:cTn>
                                  </p:par>
                                </p:childTnLst>
                              </p:cTn>
                            </p:par>
                            <p:par>
                              <p:cTn id="36" fill="hold">
                                <p:stCondLst>
                                  <p:cond delay="1000"/>
                                </p:stCondLst>
                                <p:childTnLst>
                                  <p:par>
                                    <p:cTn id="37" presetID="12" presetClass="entr" presetSubtype="8"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p:tgtEl>
                                              <p:spTgt spid="9"/>
                                            </p:tgtEl>
                                            <p:attrNameLst>
                                              <p:attrName>ppt_x</p:attrName>
                                            </p:attrNameLst>
                                          </p:cBhvr>
                                          <p:tavLst>
                                            <p:tav tm="0">
                                              <p:val>
                                                <p:strVal val="#ppt_x-#ppt_w*1.125000"/>
                                              </p:val>
                                            </p:tav>
                                            <p:tav tm="100000">
                                              <p:val>
                                                <p:strVal val="#ppt_x"/>
                                              </p:val>
                                            </p:tav>
                                          </p:tavLst>
                                        </p:anim>
                                        <p:animEffect transition="in" filter="wipe(right)">
                                          <p:cBhvr>
                                            <p:cTn id="40" dur="500"/>
                                            <p:tgtEl>
                                              <p:spTgt spid="9"/>
                                            </p:tgtEl>
                                          </p:cBhvr>
                                        </p:animEffect>
                                      </p:childTnLst>
                                    </p:cTn>
                                  </p:par>
                                </p:childTnLst>
                              </p:cTn>
                            </p:par>
                            <p:par>
                              <p:cTn id="41" fill="hold">
                                <p:stCondLst>
                                  <p:cond delay="1500"/>
                                </p:stCondLst>
                                <p:childTnLst>
                                  <p:par>
                                    <p:cTn id="42" presetID="12" presetClass="entr" presetSubtype="8"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p:tgtEl>
                                              <p:spTgt spid="10"/>
                                            </p:tgtEl>
                                            <p:attrNameLst>
                                              <p:attrName>ppt_x</p:attrName>
                                            </p:attrNameLst>
                                          </p:cBhvr>
                                          <p:tavLst>
                                            <p:tav tm="0">
                                              <p:val>
                                                <p:strVal val="#ppt_x-#ppt_w*1.125000"/>
                                              </p:val>
                                            </p:tav>
                                            <p:tav tm="100000">
                                              <p:val>
                                                <p:strVal val="#ppt_x"/>
                                              </p:val>
                                            </p:tav>
                                          </p:tavLst>
                                        </p:anim>
                                        <p:animEffect transition="in" filter="wipe(right)">
                                          <p:cBhvr>
                                            <p:cTn id="45" dur="500"/>
                                            <p:tgtEl>
                                              <p:spTgt spid="10"/>
                                            </p:tgtEl>
                                          </p:cBhvr>
                                        </p:animEffect>
                                      </p:childTnLst>
                                    </p:cTn>
                                  </p:par>
                                </p:childTnLst>
                              </p:cTn>
                            </p:par>
                            <p:par>
                              <p:cTn id="46" fill="hold">
                                <p:stCondLst>
                                  <p:cond delay="2000"/>
                                </p:stCondLst>
                                <p:childTnLst>
                                  <p:par>
                                    <p:cTn id="47" presetID="12" presetClass="entr" presetSubtype="8"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p:tgtEl>
                                              <p:spTgt spid="11"/>
                                            </p:tgtEl>
                                            <p:attrNameLst>
                                              <p:attrName>ppt_x</p:attrName>
                                            </p:attrNameLst>
                                          </p:cBhvr>
                                          <p:tavLst>
                                            <p:tav tm="0">
                                              <p:val>
                                                <p:strVal val="#ppt_x-#ppt_w*1.125000"/>
                                              </p:val>
                                            </p:tav>
                                            <p:tav tm="100000">
                                              <p:val>
                                                <p:strVal val="#ppt_x"/>
                                              </p:val>
                                            </p:tav>
                                          </p:tavLst>
                                        </p:anim>
                                        <p:animEffect transition="in" filter="wipe(right)">
                                          <p:cBhvr>
                                            <p:cTn id="5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P spid="7" grpId="0"/>
          <p:bldP spid="8" grpId="0"/>
          <p:bldP spid="9" grpId="0"/>
          <p:bldP spid="10" grpId="0"/>
          <p:bldP spid="11"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4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0-#ppt_w/2"/>
                                              </p:val>
                                            </p:tav>
                                            <p:tav tm="100000">
                                              <p:val>
                                                <p:strVal val="#ppt_x"/>
                                              </p:val>
                                            </p:tav>
                                          </p:tavLst>
                                        </p:anim>
                                        <p:anim calcmode="lin" valueType="num">
                                          <p:cBhvr additive="base">
                                            <p:cTn id="8" dur="1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32"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strVal val="4*#ppt_w"/>
                                              </p:val>
                                            </p:tav>
                                            <p:tav tm="100000">
                                              <p:val>
                                                <p:strVal val="#ppt_w"/>
                                              </p:val>
                                            </p:tav>
                                          </p:tavLst>
                                        </p:anim>
                                        <p:anim calcmode="lin" valueType="num">
                                          <p:cBhvr>
                                            <p:cTn id="25" dur="500" fill="hold"/>
                                            <p:tgtEl>
                                              <p:spTgt spid="7"/>
                                            </p:tgtEl>
                                            <p:attrNameLst>
                                              <p:attrName>ppt_h</p:attrName>
                                            </p:attrNameLst>
                                          </p:cBhvr>
                                          <p:tavLst>
                                            <p:tav tm="0">
                                              <p:val>
                                                <p:strVal val="4*#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par>
                              <p:cTn id="31" fill="hold">
                                <p:stCondLst>
                                  <p:cond delay="500"/>
                                </p:stCondLst>
                                <p:childTnLst>
                                  <p:par>
                                    <p:cTn id="32" presetID="12" presetClass="entr" presetSubtype="8"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p:tgtEl>
                                              <p:spTgt spid="8"/>
                                            </p:tgtEl>
                                            <p:attrNameLst>
                                              <p:attrName>ppt_x</p:attrName>
                                            </p:attrNameLst>
                                          </p:cBhvr>
                                          <p:tavLst>
                                            <p:tav tm="0">
                                              <p:val>
                                                <p:strVal val="#ppt_x-#ppt_w*1.125000"/>
                                              </p:val>
                                            </p:tav>
                                            <p:tav tm="100000">
                                              <p:val>
                                                <p:strVal val="#ppt_x"/>
                                              </p:val>
                                            </p:tav>
                                          </p:tavLst>
                                        </p:anim>
                                        <p:animEffect transition="in" filter="wipe(right)">
                                          <p:cBhvr>
                                            <p:cTn id="35" dur="500"/>
                                            <p:tgtEl>
                                              <p:spTgt spid="8"/>
                                            </p:tgtEl>
                                          </p:cBhvr>
                                        </p:animEffect>
                                      </p:childTnLst>
                                    </p:cTn>
                                  </p:par>
                                </p:childTnLst>
                              </p:cTn>
                            </p:par>
                            <p:par>
                              <p:cTn id="36" fill="hold">
                                <p:stCondLst>
                                  <p:cond delay="1000"/>
                                </p:stCondLst>
                                <p:childTnLst>
                                  <p:par>
                                    <p:cTn id="37" presetID="12" presetClass="entr" presetSubtype="8"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p:tgtEl>
                                              <p:spTgt spid="9"/>
                                            </p:tgtEl>
                                            <p:attrNameLst>
                                              <p:attrName>ppt_x</p:attrName>
                                            </p:attrNameLst>
                                          </p:cBhvr>
                                          <p:tavLst>
                                            <p:tav tm="0">
                                              <p:val>
                                                <p:strVal val="#ppt_x-#ppt_w*1.125000"/>
                                              </p:val>
                                            </p:tav>
                                            <p:tav tm="100000">
                                              <p:val>
                                                <p:strVal val="#ppt_x"/>
                                              </p:val>
                                            </p:tav>
                                          </p:tavLst>
                                        </p:anim>
                                        <p:animEffect transition="in" filter="wipe(right)">
                                          <p:cBhvr>
                                            <p:cTn id="40" dur="500"/>
                                            <p:tgtEl>
                                              <p:spTgt spid="9"/>
                                            </p:tgtEl>
                                          </p:cBhvr>
                                        </p:animEffect>
                                      </p:childTnLst>
                                    </p:cTn>
                                  </p:par>
                                </p:childTnLst>
                              </p:cTn>
                            </p:par>
                            <p:par>
                              <p:cTn id="41" fill="hold">
                                <p:stCondLst>
                                  <p:cond delay="1500"/>
                                </p:stCondLst>
                                <p:childTnLst>
                                  <p:par>
                                    <p:cTn id="42" presetID="12" presetClass="entr" presetSubtype="8"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p:tgtEl>
                                              <p:spTgt spid="10"/>
                                            </p:tgtEl>
                                            <p:attrNameLst>
                                              <p:attrName>ppt_x</p:attrName>
                                            </p:attrNameLst>
                                          </p:cBhvr>
                                          <p:tavLst>
                                            <p:tav tm="0">
                                              <p:val>
                                                <p:strVal val="#ppt_x-#ppt_w*1.125000"/>
                                              </p:val>
                                            </p:tav>
                                            <p:tav tm="100000">
                                              <p:val>
                                                <p:strVal val="#ppt_x"/>
                                              </p:val>
                                            </p:tav>
                                          </p:tavLst>
                                        </p:anim>
                                        <p:animEffect transition="in" filter="wipe(right)">
                                          <p:cBhvr>
                                            <p:cTn id="45" dur="500"/>
                                            <p:tgtEl>
                                              <p:spTgt spid="10"/>
                                            </p:tgtEl>
                                          </p:cBhvr>
                                        </p:animEffect>
                                      </p:childTnLst>
                                    </p:cTn>
                                  </p:par>
                                </p:childTnLst>
                              </p:cTn>
                            </p:par>
                            <p:par>
                              <p:cTn id="46" fill="hold">
                                <p:stCondLst>
                                  <p:cond delay="2000"/>
                                </p:stCondLst>
                                <p:childTnLst>
                                  <p:par>
                                    <p:cTn id="47" presetID="12" presetClass="entr" presetSubtype="8"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p:tgtEl>
                                              <p:spTgt spid="11"/>
                                            </p:tgtEl>
                                            <p:attrNameLst>
                                              <p:attrName>ppt_x</p:attrName>
                                            </p:attrNameLst>
                                          </p:cBhvr>
                                          <p:tavLst>
                                            <p:tav tm="0">
                                              <p:val>
                                                <p:strVal val="#ppt_x-#ppt_w*1.125000"/>
                                              </p:val>
                                            </p:tav>
                                            <p:tav tm="100000">
                                              <p:val>
                                                <p:strVal val="#ppt_x"/>
                                              </p:val>
                                            </p:tav>
                                          </p:tavLst>
                                        </p:anim>
                                        <p:animEffect transition="in" filter="wipe(right)">
                                          <p:cBhvr>
                                            <p:cTn id="5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P spid="7" grpId="0"/>
          <p:bldP spid="8" grpId="0"/>
          <p:bldP spid="9" grpId="0"/>
          <p:bldP spid="10" grpId="0"/>
          <p:bldP spid="11"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a:cs typeface="+mn-ea"/>
              </a:rPr>
              <a:t>单击此处添加标题</a:t>
            </a:r>
            <a:endParaRPr lang="zh-CN" altLang="en-US" dirty="0">
              <a:ea typeface="+mn-ea"/>
              <a:cs typeface="+mn-ea"/>
            </a:endParaRPr>
          </a:p>
        </p:txBody>
      </p:sp>
      <p:sp>
        <p:nvSpPr>
          <p:cNvPr id="51" name="Text Placeholder 32"/>
          <p:cNvSpPr txBox="1"/>
          <p:nvPr/>
        </p:nvSpPr>
        <p:spPr>
          <a:xfrm>
            <a:off x="1044199" y="3769490"/>
            <a:ext cx="2060390" cy="183563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50000"/>
              </a:lnSpc>
              <a:buNone/>
            </a:pPr>
            <a:r>
              <a:rPr lang="zh-CN" altLang="en-US" sz="900">
                <a:solidFill>
                  <a:srgbClr val="7F7F7F"/>
                </a:solidFill>
                <a:latin typeface="+mn-ea"/>
                <a:cs typeface="+mn-ea"/>
              </a:rPr>
              <a:t>此处添加详细文本描述，建议与标题相关并符合整体语言风格，语言描述尽量简洁生动。尽量将每页幻灯片的字数控制在</a:t>
            </a:r>
            <a:r>
              <a:rPr lang="en-US" altLang="zh-CN" sz="900">
                <a:solidFill>
                  <a:srgbClr val="7F7F7F"/>
                </a:solidFill>
                <a:latin typeface="+mn-ea"/>
                <a:cs typeface="+mn-ea"/>
              </a:rPr>
              <a:t>200</a:t>
            </a:r>
            <a:r>
              <a:rPr lang="zh-CN" altLang="en-US" sz="900">
                <a:solidFill>
                  <a:srgbClr val="7F7F7F"/>
                </a:solidFill>
                <a:latin typeface="+mn-ea"/>
                <a:cs typeface="+mn-ea"/>
              </a:rPr>
              <a:t>字以内，据统计每页幻灯片的最好控制在</a:t>
            </a:r>
            <a:r>
              <a:rPr lang="en-US" altLang="zh-CN" sz="900">
                <a:solidFill>
                  <a:srgbClr val="7F7F7F"/>
                </a:solidFill>
                <a:latin typeface="+mn-ea"/>
                <a:cs typeface="+mn-ea"/>
              </a:rPr>
              <a:t>5</a:t>
            </a:r>
            <a:r>
              <a:rPr lang="zh-CN" altLang="en-US" sz="900">
                <a:solidFill>
                  <a:srgbClr val="7F7F7F"/>
                </a:solidFill>
                <a:latin typeface="+mn-ea"/>
                <a:cs typeface="+mn-ea"/>
              </a:rPr>
              <a:t>分钟之内。此处添加详细文本描述，建议与标题相关并符合整体语言风格，语言描述尽量简洁生动。尽量将每页幻灯片的字数控制在</a:t>
            </a:r>
            <a:r>
              <a:rPr lang="en-US" altLang="zh-CN" sz="900">
                <a:solidFill>
                  <a:srgbClr val="7F7F7F"/>
                </a:solidFill>
                <a:latin typeface="+mn-ea"/>
                <a:cs typeface="+mn-ea"/>
              </a:rPr>
              <a:t>200</a:t>
            </a:r>
            <a:r>
              <a:rPr lang="zh-CN" altLang="en-US" sz="900">
                <a:solidFill>
                  <a:srgbClr val="7F7F7F"/>
                </a:solidFill>
                <a:latin typeface="+mn-ea"/>
                <a:cs typeface="+mn-ea"/>
              </a:rPr>
              <a:t>字以内，据统计每页幻灯片的最好控制在</a:t>
            </a:r>
            <a:r>
              <a:rPr lang="en-US" altLang="zh-CN" sz="900">
                <a:solidFill>
                  <a:srgbClr val="7F7F7F"/>
                </a:solidFill>
                <a:latin typeface="+mn-ea"/>
                <a:cs typeface="+mn-ea"/>
              </a:rPr>
              <a:t>5</a:t>
            </a:r>
            <a:r>
              <a:rPr lang="zh-CN" altLang="en-US" sz="900">
                <a:solidFill>
                  <a:srgbClr val="7F7F7F"/>
                </a:solidFill>
                <a:latin typeface="+mn-ea"/>
                <a:cs typeface="+mn-ea"/>
              </a:rPr>
              <a:t>分钟之内。</a:t>
            </a:r>
            <a:endParaRPr lang="en-US" sz="900" dirty="0">
              <a:solidFill>
                <a:srgbClr val="7F7F7F"/>
              </a:solidFill>
              <a:latin typeface="+mn-ea"/>
              <a:cs typeface="+mn-ea"/>
            </a:endParaRPr>
          </a:p>
        </p:txBody>
      </p:sp>
      <p:sp>
        <p:nvSpPr>
          <p:cNvPr id="57" name="Text Placeholder 33"/>
          <p:cNvSpPr txBox="1"/>
          <p:nvPr/>
        </p:nvSpPr>
        <p:spPr>
          <a:xfrm>
            <a:off x="1044199" y="3269269"/>
            <a:ext cx="2060390" cy="37152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600">
                <a:solidFill>
                  <a:schemeClr val="accent1"/>
                </a:solidFill>
                <a:latin typeface="+mn-ea"/>
                <a:cs typeface="+mn-ea"/>
              </a:rPr>
              <a:t>桌面应用</a:t>
            </a:r>
            <a:endParaRPr lang="en-AU" sz="1600" dirty="0">
              <a:solidFill>
                <a:schemeClr val="accent1"/>
              </a:solidFill>
              <a:latin typeface="+mn-ea"/>
              <a:cs typeface="+mn-ea"/>
            </a:endParaRPr>
          </a:p>
        </p:txBody>
      </p:sp>
      <p:sp>
        <p:nvSpPr>
          <p:cNvPr id="58" name="Oval 57"/>
          <p:cNvSpPr/>
          <p:nvPr/>
        </p:nvSpPr>
        <p:spPr>
          <a:xfrm>
            <a:off x="1448470" y="1680671"/>
            <a:ext cx="1255869" cy="125602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200" dirty="0">
              <a:solidFill>
                <a:schemeClr val="bg1"/>
              </a:solidFill>
              <a:latin typeface="+mn-ea"/>
              <a:cs typeface="+mn-ea"/>
            </a:endParaRPr>
          </a:p>
        </p:txBody>
      </p:sp>
      <p:sp>
        <p:nvSpPr>
          <p:cNvPr id="18" name="Text Placeholder 32"/>
          <p:cNvSpPr txBox="1"/>
          <p:nvPr/>
        </p:nvSpPr>
        <p:spPr>
          <a:xfrm>
            <a:off x="3721742" y="3769490"/>
            <a:ext cx="2060390" cy="183563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50000"/>
              </a:lnSpc>
              <a:buNone/>
            </a:pPr>
            <a:r>
              <a:rPr lang="zh-CN" altLang="en-US" sz="900">
                <a:solidFill>
                  <a:srgbClr val="7F7F7F"/>
                </a:solidFill>
                <a:latin typeface="+mn-ea"/>
                <a:cs typeface="+mn-ea"/>
              </a:rPr>
              <a:t>此处添加详细文本描述，建议与标题相关并符合整体语言风格，语言描述尽量简洁生动。尽量将每页幻灯片的字数控制在</a:t>
            </a:r>
            <a:r>
              <a:rPr lang="en-US" altLang="zh-CN" sz="900">
                <a:solidFill>
                  <a:srgbClr val="7F7F7F"/>
                </a:solidFill>
                <a:latin typeface="+mn-ea"/>
                <a:cs typeface="+mn-ea"/>
              </a:rPr>
              <a:t>200</a:t>
            </a:r>
            <a:r>
              <a:rPr lang="zh-CN" altLang="en-US" sz="900">
                <a:solidFill>
                  <a:srgbClr val="7F7F7F"/>
                </a:solidFill>
                <a:latin typeface="+mn-ea"/>
                <a:cs typeface="+mn-ea"/>
              </a:rPr>
              <a:t>字以内，据统计每页幻灯片的最好控制在</a:t>
            </a:r>
            <a:r>
              <a:rPr lang="en-US" altLang="zh-CN" sz="900">
                <a:solidFill>
                  <a:srgbClr val="7F7F7F"/>
                </a:solidFill>
                <a:latin typeface="+mn-ea"/>
                <a:cs typeface="+mn-ea"/>
              </a:rPr>
              <a:t>5</a:t>
            </a:r>
            <a:r>
              <a:rPr lang="zh-CN" altLang="en-US" sz="900">
                <a:solidFill>
                  <a:srgbClr val="7F7F7F"/>
                </a:solidFill>
                <a:latin typeface="+mn-ea"/>
                <a:cs typeface="+mn-ea"/>
              </a:rPr>
              <a:t>分钟之内。此处添加详细文本描述，建议与标题相关并符合整体语言风格，语言描述尽量简洁生动。尽量将每页幻灯片的字数控制在</a:t>
            </a:r>
            <a:r>
              <a:rPr lang="en-US" altLang="zh-CN" sz="900">
                <a:solidFill>
                  <a:srgbClr val="7F7F7F"/>
                </a:solidFill>
                <a:latin typeface="+mn-ea"/>
                <a:cs typeface="+mn-ea"/>
              </a:rPr>
              <a:t>200</a:t>
            </a:r>
            <a:r>
              <a:rPr lang="zh-CN" altLang="en-US" sz="900">
                <a:solidFill>
                  <a:srgbClr val="7F7F7F"/>
                </a:solidFill>
                <a:latin typeface="+mn-ea"/>
                <a:cs typeface="+mn-ea"/>
              </a:rPr>
              <a:t>字以内，据统计每页幻灯片的最好控制在</a:t>
            </a:r>
            <a:r>
              <a:rPr lang="en-US" altLang="zh-CN" sz="900">
                <a:solidFill>
                  <a:srgbClr val="7F7F7F"/>
                </a:solidFill>
                <a:latin typeface="+mn-ea"/>
                <a:cs typeface="+mn-ea"/>
              </a:rPr>
              <a:t>5</a:t>
            </a:r>
            <a:r>
              <a:rPr lang="zh-CN" altLang="en-US" sz="900">
                <a:solidFill>
                  <a:srgbClr val="7F7F7F"/>
                </a:solidFill>
                <a:latin typeface="+mn-ea"/>
                <a:cs typeface="+mn-ea"/>
              </a:rPr>
              <a:t>分钟之内。</a:t>
            </a:r>
            <a:endParaRPr lang="en-US" altLang="zh-CN" sz="900" dirty="0">
              <a:solidFill>
                <a:srgbClr val="7F7F7F"/>
              </a:solidFill>
              <a:latin typeface="+mn-ea"/>
              <a:cs typeface="+mn-ea"/>
            </a:endParaRPr>
          </a:p>
        </p:txBody>
      </p:sp>
      <p:sp>
        <p:nvSpPr>
          <p:cNvPr id="19" name="Text Placeholder 33"/>
          <p:cNvSpPr txBox="1"/>
          <p:nvPr/>
        </p:nvSpPr>
        <p:spPr>
          <a:xfrm>
            <a:off x="3721742" y="3269269"/>
            <a:ext cx="2060390" cy="37152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600">
                <a:solidFill>
                  <a:srgbClr val="7F7F7F"/>
                </a:solidFill>
                <a:latin typeface="+mn-ea"/>
                <a:cs typeface="+mn-ea"/>
              </a:rPr>
              <a:t>市场策略</a:t>
            </a:r>
            <a:endParaRPr lang="en-AU" sz="1600" dirty="0">
              <a:solidFill>
                <a:srgbClr val="7F7F7F"/>
              </a:solidFill>
              <a:latin typeface="+mn-ea"/>
              <a:cs typeface="+mn-ea"/>
            </a:endParaRPr>
          </a:p>
        </p:txBody>
      </p:sp>
      <p:sp>
        <p:nvSpPr>
          <p:cNvPr id="20" name="Oval 19"/>
          <p:cNvSpPr/>
          <p:nvPr/>
        </p:nvSpPr>
        <p:spPr>
          <a:xfrm>
            <a:off x="4126014" y="1680671"/>
            <a:ext cx="1255869" cy="125602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200" dirty="0">
              <a:solidFill>
                <a:srgbClr val="FFFFFF"/>
              </a:solidFill>
              <a:latin typeface="+mn-ea"/>
              <a:cs typeface="+mn-ea"/>
            </a:endParaRPr>
          </a:p>
        </p:txBody>
      </p:sp>
      <p:sp>
        <p:nvSpPr>
          <p:cNvPr id="21" name="Text Placeholder 32"/>
          <p:cNvSpPr txBox="1"/>
          <p:nvPr/>
        </p:nvSpPr>
        <p:spPr>
          <a:xfrm>
            <a:off x="6409869" y="3769490"/>
            <a:ext cx="2060390" cy="183563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50000"/>
              </a:lnSpc>
              <a:buNone/>
            </a:pPr>
            <a:r>
              <a:rPr lang="zh-CN" altLang="en-US" sz="900">
                <a:solidFill>
                  <a:srgbClr val="7F7F7F"/>
                </a:solidFill>
                <a:latin typeface="+mn-ea"/>
                <a:cs typeface="+mn-ea"/>
              </a:rPr>
              <a:t>此处添加详细文本描述，建议与标题相关并符合整体语言风格，语言描述尽量简洁生动。尽量将每页幻灯片的字数控制在</a:t>
            </a:r>
            <a:r>
              <a:rPr lang="en-US" altLang="zh-CN" sz="900">
                <a:solidFill>
                  <a:srgbClr val="7F7F7F"/>
                </a:solidFill>
                <a:latin typeface="+mn-ea"/>
                <a:cs typeface="+mn-ea"/>
              </a:rPr>
              <a:t>200</a:t>
            </a:r>
            <a:r>
              <a:rPr lang="zh-CN" altLang="en-US" sz="900">
                <a:solidFill>
                  <a:srgbClr val="7F7F7F"/>
                </a:solidFill>
                <a:latin typeface="+mn-ea"/>
                <a:cs typeface="+mn-ea"/>
              </a:rPr>
              <a:t>字以内，据统计每页幻灯片的最好控制在</a:t>
            </a:r>
            <a:r>
              <a:rPr lang="en-US" altLang="zh-CN" sz="900">
                <a:solidFill>
                  <a:srgbClr val="7F7F7F"/>
                </a:solidFill>
                <a:latin typeface="+mn-ea"/>
                <a:cs typeface="+mn-ea"/>
              </a:rPr>
              <a:t>5</a:t>
            </a:r>
            <a:r>
              <a:rPr lang="zh-CN" altLang="en-US" sz="900">
                <a:solidFill>
                  <a:srgbClr val="7F7F7F"/>
                </a:solidFill>
                <a:latin typeface="+mn-ea"/>
                <a:cs typeface="+mn-ea"/>
              </a:rPr>
              <a:t>分钟之内。此处添加详细文本描述，建议与标题相关并符合整体语言风格，语言描述尽量简洁生动。尽量将每页幻灯片的字数控制在</a:t>
            </a:r>
            <a:r>
              <a:rPr lang="en-US" altLang="zh-CN" sz="900">
                <a:solidFill>
                  <a:srgbClr val="7F7F7F"/>
                </a:solidFill>
                <a:latin typeface="+mn-ea"/>
                <a:cs typeface="+mn-ea"/>
              </a:rPr>
              <a:t>200</a:t>
            </a:r>
            <a:r>
              <a:rPr lang="zh-CN" altLang="en-US" sz="900">
                <a:solidFill>
                  <a:srgbClr val="7F7F7F"/>
                </a:solidFill>
                <a:latin typeface="+mn-ea"/>
                <a:cs typeface="+mn-ea"/>
              </a:rPr>
              <a:t>字以内，据统计每页幻灯片的最好控制在</a:t>
            </a:r>
            <a:r>
              <a:rPr lang="en-US" altLang="zh-CN" sz="900">
                <a:solidFill>
                  <a:srgbClr val="7F7F7F"/>
                </a:solidFill>
                <a:latin typeface="+mn-ea"/>
                <a:cs typeface="+mn-ea"/>
              </a:rPr>
              <a:t>5</a:t>
            </a:r>
            <a:r>
              <a:rPr lang="zh-CN" altLang="en-US" sz="900">
                <a:solidFill>
                  <a:srgbClr val="7F7F7F"/>
                </a:solidFill>
                <a:latin typeface="+mn-ea"/>
                <a:cs typeface="+mn-ea"/>
              </a:rPr>
              <a:t>分钟之内。</a:t>
            </a:r>
            <a:endParaRPr lang="en-US" altLang="zh-CN" sz="900" dirty="0">
              <a:solidFill>
                <a:srgbClr val="7F7F7F"/>
              </a:solidFill>
              <a:latin typeface="+mn-ea"/>
              <a:cs typeface="+mn-ea"/>
            </a:endParaRPr>
          </a:p>
        </p:txBody>
      </p:sp>
      <p:sp>
        <p:nvSpPr>
          <p:cNvPr id="22" name="Text Placeholder 33"/>
          <p:cNvSpPr txBox="1"/>
          <p:nvPr/>
        </p:nvSpPr>
        <p:spPr>
          <a:xfrm>
            <a:off x="6409869" y="3269269"/>
            <a:ext cx="2060390" cy="37152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600">
                <a:solidFill>
                  <a:schemeClr val="accent5"/>
                </a:solidFill>
                <a:latin typeface="+mn-ea"/>
                <a:cs typeface="+mn-ea"/>
              </a:rPr>
              <a:t>销售策略</a:t>
            </a:r>
            <a:endParaRPr lang="en-AU" sz="1600" dirty="0">
              <a:solidFill>
                <a:schemeClr val="accent5"/>
              </a:solidFill>
              <a:latin typeface="+mn-ea"/>
              <a:cs typeface="+mn-ea"/>
            </a:endParaRPr>
          </a:p>
        </p:txBody>
      </p:sp>
      <p:sp>
        <p:nvSpPr>
          <p:cNvPr id="23" name="Oval 22"/>
          <p:cNvSpPr/>
          <p:nvPr/>
        </p:nvSpPr>
        <p:spPr>
          <a:xfrm>
            <a:off x="6814140" y="1680671"/>
            <a:ext cx="1255869" cy="125602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200" dirty="0">
              <a:solidFill>
                <a:schemeClr val="bg1"/>
              </a:solidFill>
              <a:latin typeface="+mn-ea"/>
              <a:cs typeface="+mn-ea"/>
            </a:endParaRPr>
          </a:p>
        </p:txBody>
      </p:sp>
      <p:sp>
        <p:nvSpPr>
          <p:cNvPr id="24" name="Text Placeholder 32"/>
          <p:cNvSpPr txBox="1"/>
          <p:nvPr/>
        </p:nvSpPr>
        <p:spPr>
          <a:xfrm>
            <a:off x="9087412" y="3769490"/>
            <a:ext cx="2060390" cy="183563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50000"/>
              </a:lnSpc>
              <a:buNone/>
            </a:pPr>
            <a:r>
              <a:rPr lang="zh-CN" altLang="en-US" sz="900">
                <a:solidFill>
                  <a:srgbClr val="7F7F7F"/>
                </a:solidFill>
                <a:latin typeface="+mn-ea"/>
                <a:cs typeface="+mn-ea"/>
              </a:rPr>
              <a:t>此处添加详细文本描述，建议与标题相关并符合整体语言风格，语言描述尽量简洁生动。尽量将每页幻灯片的字数控制在</a:t>
            </a:r>
            <a:r>
              <a:rPr lang="en-US" altLang="zh-CN" sz="900">
                <a:solidFill>
                  <a:srgbClr val="7F7F7F"/>
                </a:solidFill>
                <a:latin typeface="+mn-ea"/>
                <a:cs typeface="+mn-ea"/>
              </a:rPr>
              <a:t>200</a:t>
            </a:r>
            <a:r>
              <a:rPr lang="zh-CN" altLang="en-US" sz="900">
                <a:solidFill>
                  <a:srgbClr val="7F7F7F"/>
                </a:solidFill>
                <a:latin typeface="+mn-ea"/>
                <a:cs typeface="+mn-ea"/>
              </a:rPr>
              <a:t>字以内，据统计每页幻灯片的最好控制在</a:t>
            </a:r>
            <a:r>
              <a:rPr lang="en-US" altLang="zh-CN" sz="900">
                <a:solidFill>
                  <a:srgbClr val="7F7F7F"/>
                </a:solidFill>
                <a:latin typeface="+mn-ea"/>
                <a:cs typeface="+mn-ea"/>
              </a:rPr>
              <a:t>5</a:t>
            </a:r>
            <a:r>
              <a:rPr lang="zh-CN" altLang="en-US" sz="900">
                <a:solidFill>
                  <a:srgbClr val="7F7F7F"/>
                </a:solidFill>
                <a:latin typeface="+mn-ea"/>
                <a:cs typeface="+mn-ea"/>
              </a:rPr>
              <a:t>分钟之内。此处添加详细文本描述，建议与标题相关并符合整体语言风格，语言描述尽量简洁生动。尽量将每页幻灯片的字数控制在</a:t>
            </a:r>
            <a:r>
              <a:rPr lang="en-US" altLang="zh-CN" sz="900">
                <a:solidFill>
                  <a:srgbClr val="7F7F7F"/>
                </a:solidFill>
                <a:latin typeface="+mn-ea"/>
                <a:cs typeface="+mn-ea"/>
              </a:rPr>
              <a:t>200</a:t>
            </a:r>
            <a:r>
              <a:rPr lang="zh-CN" altLang="en-US" sz="900">
                <a:solidFill>
                  <a:srgbClr val="7F7F7F"/>
                </a:solidFill>
                <a:latin typeface="+mn-ea"/>
                <a:cs typeface="+mn-ea"/>
              </a:rPr>
              <a:t>字以内，据统计每页幻灯片的最好控制在</a:t>
            </a:r>
            <a:r>
              <a:rPr lang="en-US" altLang="zh-CN" sz="900">
                <a:solidFill>
                  <a:srgbClr val="7F7F7F"/>
                </a:solidFill>
                <a:latin typeface="+mn-ea"/>
                <a:cs typeface="+mn-ea"/>
              </a:rPr>
              <a:t>5</a:t>
            </a:r>
            <a:r>
              <a:rPr lang="zh-CN" altLang="en-US" sz="900">
                <a:solidFill>
                  <a:srgbClr val="7F7F7F"/>
                </a:solidFill>
                <a:latin typeface="+mn-ea"/>
                <a:cs typeface="+mn-ea"/>
              </a:rPr>
              <a:t>分钟之内。</a:t>
            </a:r>
            <a:endParaRPr lang="en-US" altLang="zh-CN" sz="900" dirty="0">
              <a:solidFill>
                <a:srgbClr val="7F7F7F"/>
              </a:solidFill>
              <a:latin typeface="+mn-ea"/>
              <a:cs typeface="+mn-ea"/>
            </a:endParaRPr>
          </a:p>
        </p:txBody>
      </p:sp>
      <p:sp>
        <p:nvSpPr>
          <p:cNvPr id="25" name="Text Placeholder 33"/>
          <p:cNvSpPr txBox="1"/>
          <p:nvPr/>
        </p:nvSpPr>
        <p:spPr>
          <a:xfrm>
            <a:off x="9087412" y="3269269"/>
            <a:ext cx="2060390" cy="37152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600">
                <a:solidFill>
                  <a:schemeClr val="accent6"/>
                </a:solidFill>
                <a:latin typeface="+mn-ea"/>
                <a:cs typeface="+mn-ea"/>
              </a:rPr>
              <a:t>概念 </a:t>
            </a:r>
            <a:r>
              <a:rPr lang="en-US" altLang="zh-CN" sz="1600">
                <a:solidFill>
                  <a:schemeClr val="accent6"/>
                </a:solidFill>
                <a:latin typeface="+mn-ea"/>
                <a:cs typeface="+mn-ea"/>
              </a:rPr>
              <a:t>&amp; </a:t>
            </a:r>
            <a:r>
              <a:rPr lang="zh-CN" altLang="en-US" sz="1600">
                <a:solidFill>
                  <a:schemeClr val="accent6"/>
                </a:solidFill>
                <a:latin typeface="+mn-ea"/>
                <a:cs typeface="+mn-ea"/>
              </a:rPr>
              <a:t>创意</a:t>
            </a:r>
            <a:endParaRPr lang="en-AU" sz="1600" dirty="0">
              <a:solidFill>
                <a:schemeClr val="accent6"/>
              </a:solidFill>
              <a:latin typeface="+mn-ea"/>
              <a:cs typeface="+mn-ea"/>
            </a:endParaRPr>
          </a:p>
        </p:txBody>
      </p:sp>
      <p:sp>
        <p:nvSpPr>
          <p:cNvPr id="26" name="Oval 25"/>
          <p:cNvSpPr/>
          <p:nvPr/>
        </p:nvSpPr>
        <p:spPr>
          <a:xfrm>
            <a:off x="9491683" y="1680671"/>
            <a:ext cx="1255869" cy="125602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200" dirty="0">
              <a:solidFill>
                <a:schemeClr val="bg1"/>
              </a:solidFill>
              <a:latin typeface="+mn-ea"/>
              <a:cs typeface="+mn-ea"/>
            </a:endParaRPr>
          </a:p>
        </p:txBody>
      </p:sp>
      <p:grpSp>
        <p:nvGrpSpPr>
          <p:cNvPr id="27" name="组合 26"/>
          <p:cNvGrpSpPr/>
          <p:nvPr/>
        </p:nvGrpSpPr>
        <p:grpSpPr>
          <a:xfrm>
            <a:off x="1741612" y="2033550"/>
            <a:ext cx="665567" cy="550273"/>
            <a:chOff x="3638550" y="1752601"/>
            <a:chExt cx="357188" cy="295275"/>
          </a:xfrm>
          <a:solidFill>
            <a:schemeClr val="bg1"/>
          </a:solidFill>
        </p:grpSpPr>
        <p:sp>
          <p:nvSpPr>
            <p:cNvPr id="28" name="Freeform 88"/>
            <p:cNvSpPr/>
            <p:nvPr/>
          </p:nvSpPr>
          <p:spPr bwMode="auto">
            <a:xfrm>
              <a:off x="3735388" y="2009776"/>
              <a:ext cx="163513" cy="38100"/>
            </a:xfrm>
            <a:custGeom>
              <a:avLst/>
              <a:gdLst>
                <a:gd name="T0" fmla="*/ 62 w 71"/>
                <a:gd name="T1" fmla="*/ 7 h 16"/>
                <a:gd name="T2" fmla="*/ 46 w 71"/>
                <a:gd name="T3" fmla="*/ 7 h 16"/>
                <a:gd name="T4" fmla="*/ 46 w 71"/>
                <a:gd name="T5" fmla="*/ 0 h 16"/>
                <a:gd name="T6" fmla="*/ 25 w 71"/>
                <a:gd name="T7" fmla="*/ 0 h 16"/>
                <a:gd name="T8" fmla="*/ 25 w 71"/>
                <a:gd name="T9" fmla="*/ 7 h 16"/>
                <a:gd name="T10" fmla="*/ 8 w 71"/>
                <a:gd name="T11" fmla="*/ 7 h 16"/>
                <a:gd name="T12" fmla="*/ 0 w 71"/>
                <a:gd name="T13" fmla="*/ 16 h 16"/>
                <a:gd name="T14" fmla="*/ 71 w 71"/>
                <a:gd name="T15" fmla="*/ 16 h 16"/>
                <a:gd name="T16" fmla="*/ 62 w 71"/>
                <a:gd name="T17" fmla="*/ 7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6">
                  <a:moveTo>
                    <a:pt x="62" y="7"/>
                  </a:moveTo>
                  <a:cubicBezTo>
                    <a:pt x="46" y="7"/>
                    <a:pt x="46" y="7"/>
                    <a:pt x="46" y="7"/>
                  </a:cubicBezTo>
                  <a:cubicBezTo>
                    <a:pt x="46" y="0"/>
                    <a:pt x="46" y="0"/>
                    <a:pt x="46" y="0"/>
                  </a:cubicBezTo>
                  <a:cubicBezTo>
                    <a:pt x="25" y="0"/>
                    <a:pt x="25" y="0"/>
                    <a:pt x="25" y="0"/>
                  </a:cubicBezTo>
                  <a:cubicBezTo>
                    <a:pt x="25" y="7"/>
                    <a:pt x="25" y="7"/>
                    <a:pt x="25" y="7"/>
                  </a:cubicBezTo>
                  <a:cubicBezTo>
                    <a:pt x="8" y="7"/>
                    <a:pt x="8" y="7"/>
                    <a:pt x="8" y="7"/>
                  </a:cubicBezTo>
                  <a:cubicBezTo>
                    <a:pt x="4" y="7"/>
                    <a:pt x="0" y="11"/>
                    <a:pt x="0" y="16"/>
                  </a:cubicBezTo>
                  <a:cubicBezTo>
                    <a:pt x="71" y="16"/>
                    <a:pt x="71" y="16"/>
                    <a:pt x="71" y="16"/>
                  </a:cubicBezTo>
                  <a:cubicBezTo>
                    <a:pt x="71" y="11"/>
                    <a:pt x="67" y="7"/>
                    <a:pt x="6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29" name="Freeform 89"/>
            <p:cNvSpPr>
              <a:spLocks noEditPoints="1"/>
            </p:cNvSpPr>
            <p:nvPr/>
          </p:nvSpPr>
          <p:spPr bwMode="auto">
            <a:xfrm>
              <a:off x="3638550" y="1752601"/>
              <a:ext cx="357188" cy="250825"/>
            </a:xfrm>
            <a:custGeom>
              <a:avLst/>
              <a:gdLst>
                <a:gd name="T0" fmla="*/ 151 w 155"/>
                <a:gd name="T1" fmla="*/ 0 h 109"/>
                <a:gd name="T2" fmla="*/ 4 w 155"/>
                <a:gd name="T3" fmla="*/ 0 h 109"/>
                <a:gd name="T4" fmla="*/ 0 w 155"/>
                <a:gd name="T5" fmla="*/ 3 h 109"/>
                <a:gd name="T6" fmla="*/ 0 w 155"/>
                <a:gd name="T7" fmla="*/ 105 h 109"/>
                <a:gd name="T8" fmla="*/ 4 w 155"/>
                <a:gd name="T9" fmla="*/ 109 h 109"/>
                <a:gd name="T10" fmla="*/ 151 w 155"/>
                <a:gd name="T11" fmla="*/ 109 h 109"/>
                <a:gd name="T12" fmla="*/ 155 w 155"/>
                <a:gd name="T13" fmla="*/ 105 h 109"/>
                <a:gd name="T14" fmla="*/ 155 w 155"/>
                <a:gd name="T15" fmla="*/ 3 h 109"/>
                <a:gd name="T16" fmla="*/ 151 w 155"/>
                <a:gd name="T17" fmla="*/ 0 h 109"/>
                <a:gd name="T18" fmla="*/ 140 w 155"/>
                <a:gd name="T19" fmla="*/ 101 h 109"/>
                <a:gd name="T20" fmla="*/ 136 w 155"/>
                <a:gd name="T21" fmla="*/ 98 h 109"/>
                <a:gd name="T22" fmla="*/ 140 w 155"/>
                <a:gd name="T23" fmla="*/ 95 h 109"/>
                <a:gd name="T24" fmla="*/ 143 w 155"/>
                <a:gd name="T25" fmla="*/ 98 h 109"/>
                <a:gd name="T26" fmla="*/ 140 w 155"/>
                <a:gd name="T27" fmla="*/ 101 h 109"/>
                <a:gd name="T28" fmla="*/ 145 w 155"/>
                <a:gd name="T29" fmla="*/ 87 h 109"/>
                <a:gd name="T30" fmla="*/ 9 w 155"/>
                <a:gd name="T31" fmla="*/ 87 h 109"/>
                <a:gd name="T32" fmla="*/ 9 w 155"/>
                <a:gd name="T33" fmla="*/ 9 h 109"/>
                <a:gd name="T34" fmla="*/ 145 w 155"/>
                <a:gd name="T35" fmla="*/ 9 h 109"/>
                <a:gd name="T36" fmla="*/ 145 w 155"/>
                <a:gd name="T37" fmla="*/ 8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5" h="109">
                  <a:moveTo>
                    <a:pt x="151" y="0"/>
                  </a:moveTo>
                  <a:cubicBezTo>
                    <a:pt x="4" y="0"/>
                    <a:pt x="4" y="0"/>
                    <a:pt x="4" y="0"/>
                  </a:cubicBezTo>
                  <a:cubicBezTo>
                    <a:pt x="2" y="0"/>
                    <a:pt x="0" y="1"/>
                    <a:pt x="0" y="3"/>
                  </a:cubicBezTo>
                  <a:cubicBezTo>
                    <a:pt x="0" y="105"/>
                    <a:pt x="0" y="105"/>
                    <a:pt x="0" y="105"/>
                  </a:cubicBezTo>
                  <a:cubicBezTo>
                    <a:pt x="0" y="107"/>
                    <a:pt x="2" y="109"/>
                    <a:pt x="4" y="109"/>
                  </a:cubicBezTo>
                  <a:cubicBezTo>
                    <a:pt x="151" y="109"/>
                    <a:pt x="151" y="109"/>
                    <a:pt x="151" y="109"/>
                  </a:cubicBezTo>
                  <a:cubicBezTo>
                    <a:pt x="153" y="109"/>
                    <a:pt x="155" y="107"/>
                    <a:pt x="155" y="105"/>
                  </a:cubicBezTo>
                  <a:cubicBezTo>
                    <a:pt x="155" y="3"/>
                    <a:pt x="155" y="3"/>
                    <a:pt x="155" y="3"/>
                  </a:cubicBezTo>
                  <a:cubicBezTo>
                    <a:pt x="155" y="1"/>
                    <a:pt x="153" y="0"/>
                    <a:pt x="151" y="0"/>
                  </a:cubicBezTo>
                  <a:close/>
                  <a:moveTo>
                    <a:pt x="140" y="101"/>
                  </a:moveTo>
                  <a:cubicBezTo>
                    <a:pt x="138" y="101"/>
                    <a:pt x="136" y="100"/>
                    <a:pt x="136" y="98"/>
                  </a:cubicBezTo>
                  <a:cubicBezTo>
                    <a:pt x="136" y="96"/>
                    <a:pt x="138" y="95"/>
                    <a:pt x="140" y="95"/>
                  </a:cubicBezTo>
                  <a:cubicBezTo>
                    <a:pt x="141" y="95"/>
                    <a:pt x="143" y="96"/>
                    <a:pt x="143" y="98"/>
                  </a:cubicBezTo>
                  <a:cubicBezTo>
                    <a:pt x="143" y="100"/>
                    <a:pt x="141" y="101"/>
                    <a:pt x="140" y="101"/>
                  </a:cubicBezTo>
                  <a:close/>
                  <a:moveTo>
                    <a:pt x="145" y="87"/>
                  </a:moveTo>
                  <a:cubicBezTo>
                    <a:pt x="9" y="87"/>
                    <a:pt x="9" y="87"/>
                    <a:pt x="9" y="87"/>
                  </a:cubicBezTo>
                  <a:cubicBezTo>
                    <a:pt x="9" y="9"/>
                    <a:pt x="9" y="9"/>
                    <a:pt x="9" y="9"/>
                  </a:cubicBezTo>
                  <a:cubicBezTo>
                    <a:pt x="145" y="9"/>
                    <a:pt x="145" y="9"/>
                    <a:pt x="145" y="9"/>
                  </a:cubicBezTo>
                  <a:lnTo>
                    <a:pt x="145" y="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grpSp>
        <p:nvGrpSpPr>
          <p:cNvPr id="30" name="组合 29"/>
          <p:cNvGrpSpPr/>
          <p:nvPr/>
        </p:nvGrpSpPr>
        <p:grpSpPr>
          <a:xfrm>
            <a:off x="4391190" y="1970612"/>
            <a:ext cx="721494" cy="593308"/>
            <a:chOff x="5108575" y="3992563"/>
            <a:chExt cx="428625" cy="352426"/>
          </a:xfrm>
          <a:solidFill>
            <a:schemeClr val="bg1"/>
          </a:solidFill>
        </p:grpSpPr>
        <p:sp>
          <p:nvSpPr>
            <p:cNvPr id="31" name="Freeform 223"/>
            <p:cNvSpPr/>
            <p:nvPr/>
          </p:nvSpPr>
          <p:spPr bwMode="auto">
            <a:xfrm>
              <a:off x="5108575" y="3998913"/>
              <a:ext cx="201613" cy="106363"/>
            </a:xfrm>
            <a:custGeom>
              <a:avLst/>
              <a:gdLst>
                <a:gd name="T0" fmla="*/ 127 w 127"/>
                <a:gd name="T1" fmla="*/ 30 h 67"/>
                <a:gd name="T2" fmla="*/ 93 w 127"/>
                <a:gd name="T3" fmla="*/ 0 h 67"/>
                <a:gd name="T4" fmla="*/ 0 w 127"/>
                <a:gd name="T5" fmla="*/ 36 h 67"/>
                <a:gd name="T6" fmla="*/ 35 w 127"/>
                <a:gd name="T7" fmla="*/ 67 h 67"/>
                <a:gd name="T8" fmla="*/ 127 w 127"/>
                <a:gd name="T9" fmla="*/ 30 h 67"/>
              </a:gdLst>
              <a:ahLst/>
              <a:cxnLst>
                <a:cxn ang="0">
                  <a:pos x="T0" y="T1"/>
                </a:cxn>
                <a:cxn ang="0">
                  <a:pos x="T2" y="T3"/>
                </a:cxn>
                <a:cxn ang="0">
                  <a:pos x="T4" y="T5"/>
                </a:cxn>
                <a:cxn ang="0">
                  <a:pos x="T6" y="T7"/>
                </a:cxn>
                <a:cxn ang="0">
                  <a:pos x="T8" y="T9"/>
                </a:cxn>
              </a:cxnLst>
              <a:rect l="0" t="0" r="r" b="b"/>
              <a:pathLst>
                <a:path w="127" h="67">
                  <a:moveTo>
                    <a:pt x="127" y="30"/>
                  </a:moveTo>
                  <a:lnTo>
                    <a:pt x="93" y="0"/>
                  </a:lnTo>
                  <a:lnTo>
                    <a:pt x="0" y="36"/>
                  </a:lnTo>
                  <a:lnTo>
                    <a:pt x="35" y="67"/>
                  </a:lnTo>
                  <a:lnTo>
                    <a:pt x="127"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32" name="Freeform 224"/>
            <p:cNvSpPr/>
            <p:nvPr/>
          </p:nvSpPr>
          <p:spPr bwMode="auto">
            <a:xfrm>
              <a:off x="5324475" y="4168776"/>
              <a:ext cx="147638" cy="176213"/>
            </a:xfrm>
            <a:custGeom>
              <a:avLst/>
              <a:gdLst>
                <a:gd name="T0" fmla="*/ 0 w 93"/>
                <a:gd name="T1" fmla="*/ 0 h 111"/>
                <a:gd name="T2" fmla="*/ 0 w 93"/>
                <a:gd name="T3" fmla="*/ 111 h 111"/>
                <a:gd name="T4" fmla="*/ 93 w 93"/>
                <a:gd name="T5" fmla="*/ 73 h 111"/>
                <a:gd name="T6" fmla="*/ 93 w 93"/>
                <a:gd name="T7" fmla="*/ 15 h 111"/>
                <a:gd name="T8" fmla="*/ 41 w 93"/>
                <a:gd name="T9" fmla="*/ 37 h 111"/>
                <a:gd name="T10" fmla="*/ 0 w 93"/>
                <a:gd name="T11" fmla="*/ 0 h 111"/>
              </a:gdLst>
              <a:ahLst/>
              <a:cxnLst>
                <a:cxn ang="0">
                  <a:pos x="T0" y="T1"/>
                </a:cxn>
                <a:cxn ang="0">
                  <a:pos x="T2" y="T3"/>
                </a:cxn>
                <a:cxn ang="0">
                  <a:pos x="T4" y="T5"/>
                </a:cxn>
                <a:cxn ang="0">
                  <a:pos x="T6" y="T7"/>
                </a:cxn>
                <a:cxn ang="0">
                  <a:pos x="T8" y="T9"/>
                </a:cxn>
                <a:cxn ang="0">
                  <a:pos x="T10" y="T11"/>
                </a:cxn>
              </a:cxnLst>
              <a:rect l="0" t="0" r="r" b="b"/>
              <a:pathLst>
                <a:path w="93" h="111">
                  <a:moveTo>
                    <a:pt x="0" y="0"/>
                  </a:moveTo>
                  <a:lnTo>
                    <a:pt x="0" y="111"/>
                  </a:lnTo>
                  <a:lnTo>
                    <a:pt x="93" y="73"/>
                  </a:lnTo>
                  <a:lnTo>
                    <a:pt x="93" y="15"/>
                  </a:lnTo>
                  <a:lnTo>
                    <a:pt x="41" y="37"/>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33" name="Freeform 225"/>
            <p:cNvSpPr/>
            <p:nvPr/>
          </p:nvSpPr>
          <p:spPr bwMode="auto">
            <a:xfrm>
              <a:off x="5334000" y="4110038"/>
              <a:ext cx="203200" cy="104775"/>
            </a:xfrm>
            <a:custGeom>
              <a:avLst/>
              <a:gdLst>
                <a:gd name="T0" fmla="*/ 0 w 128"/>
                <a:gd name="T1" fmla="*/ 36 h 66"/>
                <a:gd name="T2" fmla="*/ 36 w 128"/>
                <a:gd name="T3" fmla="*/ 66 h 66"/>
                <a:gd name="T4" fmla="*/ 128 w 128"/>
                <a:gd name="T5" fmla="*/ 29 h 66"/>
                <a:gd name="T6" fmla="*/ 93 w 128"/>
                <a:gd name="T7" fmla="*/ 0 h 66"/>
                <a:gd name="T8" fmla="*/ 0 w 128"/>
                <a:gd name="T9" fmla="*/ 36 h 66"/>
              </a:gdLst>
              <a:ahLst/>
              <a:cxnLst>
                <a:cxn ang="0">
                  <a:pos x="T0" y="T1"/>
                </a:cxn>
                <a:cxn ang="0">
                  <a:pos x="T2" y="T3"/>
                </a:cxn>
                <a:cxn ang="0">
                  <a:pos x="T4" y="T5"/>
                </a:cxn>
                <a:cxn ang="0">
                  <a:pos x="T6" y="T7"/>
                </a:cxn>
                <a:cxn ang="0">
                  <a:pos x="T8" y="T9"/>
                </a:cxn>
              </a:cxnLst>
              <a:rect l="0" t="0" r="r" b="b"/>
              <a:pathLst>
                <a:path w="128" h="66">
                  <a:moveTo>
                    <a:pt x="0" y="36"/>
                  </a:moveTo>
                  <a:lnTo>
                    <a:pt x="36" y="66"/>
                  </a:lnTo>
                  <a:lnTo>
                    <a:pt x="128" y="29"/>
                  </a:lnTo>
                  <a:lnTo>
                    <a:pt x="93" y="0"/>
                  </a:lnTo>
                  <a:lnTo>
                    <a:pt x="0"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34" name="Freeform 226"/>
            <p:cNvSpPr/>
            <p:nvPr/>
          </p:nvSpPr>
          <p:spPr bwMode="auto">
            <a:xfrm>
              <a:off x="5319713" y="3992563"/>
              <a:ext cx="203200" cy="109538"/>
            </a:xfrm>
            <a:custGeom>
              <a:avLst/>
              <a:gdLst>
                <a:gd name="T0" fmla="*/ 128 w 128"/>
                <a:gd name="T1" fmla="*/ 36 h 69"/>
                <a:gd name="T2" fmla="*/ 35 w 128"/>
                <a:gd name="T3" fmla="*/ 0 h 69"/>
                <a:gd name="T4" fmla="*/ 0 w 128"/>
                <a:gd name="T5" fmla="*/ 32 h 69"/>
                <a:gd name="T6" fmla="*/ 93 w 128"/>
                <a:gd name="T7" fmla="*/ 69 h 69"/>
                <a:gd name="T8" fmla="*/ 128 w 128"/>
                <a:gd name="T9" fmla="*/ 36 h 69"/>
              </a:gdLst>
              <a:ahLst/>
              <a:cxnLst>
                <a:cxn ang="0">
                  <a:pos x="T0" y="T1"/>
                </a:cxn>
                <a:cxn ang="0">
                  <a:pos x="T2" y="T3"/>
                </a:cxn>
                <a:cxn ang="0">
                  <a:pos x="T4" y="T5"/>
                </a:cxn>
                <a:cxn ang="0">
                  <a:pos x="T6" y="T7"/>
                </a:cxn>
                <a:cxn ang="0">
                  <a:pos x="T8" y="T9"/>
                </a:cxn>
              </a:cxnLst>
              <a:rect l="0" t="0" r="r" b="b"/>
              <a:pathLst>
                <a:path w="128" h="69">
                  <a:moveTo>
                    <a:pt x="128" y="36"/>
                  </a:moveTo>
                  <a:lnTo>
                    <a:pt x="35" y="0"/>
                  </a:lnTo>
                  <a:lnTo>
                    <a:pt x="0" y="32"/>
                  </a:lnTo>
                  <a:lnTo>
                    <a:pt x="93" y="69"/>
                  </a:lnTo>
                  <a:lnTo>
                    <a:pt x="128"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35" name="Freeform 227"/>
            <p:cNvSpPr/>
            <p:nvPr/>
          </p:nvSpPr>
          <p:spPr bwMode="auto">
            <a:xfrm>
              <a:off x="5165725" y="4181476"/>
              <a:ext cx="147638" cy="163513"/>
            </a:xfrm>
            <a:custGeom>
              <a:avLst/>
              <a:gdLst>
                <a:gd name="T0" fmla="*/ 0 w 93"/>
                <a:gd name="T1" fmla="*/ 11 h 103"/>
                <a:gd name="T2" fmla="*/ 0 w 93"/>
                <a:gd name="T3" fmla="*/ 65 h 103"/>
                <a:gd name="T4" fmla="*/ 93 w 93"/>
                <a:gd name="T5" fmla="*/ 103 h 103"/>
                <a:gd name="T6" fmla="*/ 93 w 93"/>
                <a:gd name="T7" fmla="*/ 0 h 103"/>
                <a:gd name="T8" fmla="*/ 57 w 93"/>
                <a:gd name="T9" fmla="*/ 34 h 103"/>
                <a:gd name="T10" fmla="*/ 0 w 93"/>
                <a:gd name="T11" fmla="*/ 11 h 103"/>
              </a:gdLst>
              <a:ahLst/>
              <a:cxnLst>
                <a:cxn ang="0">
                  <a:pos x="T0" y="T1"/>
                </a:cxn>
                <a:cxn ang="0">
                  <a:pos x="T2" y="T3"/>
                </a:cxn>
                <a:cxn ang="0">
                  <a:pos x="T4" y="T5"/>
                </a:cxn>
                <a:cxn ang="0">
                  <a:pos x="T6" y="T7"/>
                </a:cxn>
                <a:cxn ang="0">
                  <a:pos x="T8" y="T9"/>
                </a:cxn>
                <a:cxn ang="0">
                  <a:pos x="T10" y="T11"/>
                </a:cxn>
              </a:cxnLst>
              <a:rect l="0" t="0" r="r" b="b"/>
              <a:pathLst>
                <a:path w="93" h="103">
                  <a:moveTo>
                    <a:pt x="0" y="11"/>
                  </a:moveTo>
                  <a:lnTo>
                    <a:pt x="0" y="65"/>
                  </a:lnTo>
                  <a:lnTo>
                    <a:pt x="93" y="103"/>
                  </a:lnTo>
                  <a:lnTo>
                    <a:pt x="93" y="0"/>
                  </a:lnTo>
                  <a:lnTo>
                    <a:pt x="57" y="34"/>
                  </a:ln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36" name="Freeform 228"/>
            <p:cNvSpPr/>
            <p:nvPr/>
          </p:nvSpPr>
          <p:spPr bwMode="auto">
            <a:xfrm>
              <a:off x="5108575" y="4114801"/>
              <a:ext cx="200025" cy="109538"/>
            </a:xfrm>
            <a:custGeom>
              <a:avLst/>
              <a:gdLst>
                <a:gd name="T0" fmla="*/ 126 w 126"/>
                <a:gd name="T1" fmla="*/ 36 h 69"/>
                <a:gd name="T2" fmla="*/ 33 w 126"/>
                <a:gd name="T3" fmla="*/ 0 h 69"/>
                <a:gd name="T4" fmla="*/ 0 w 126"/>
                <a:gd name="T5" fmla="*/ 31 h 69"/>
                <a:gd name="T6" fmla="*/ 91 w 126"/>
                <a:gd name="T7" fmla="*/ 69 h 69"/>
                <a:gd name="T8" fmla="*/ 126 w 126"/>
                <a:gd name="T9" fmla="*/ 36 h 69"/>
              </a:gdLst>
              <a:ahLst/>
              <a:cxnLst>
                <a:cxn ang="0">
                  <a:pos x="T0" y="T1"/>
                </a:cxn>
                <a:cxn ang="0">
                  <a:pos x="T2" y="T3"/>
                </a:cxn>
                <a:cxn ang="0">
                  <a:pos x="T4" y="T5"/>
                </a:cxn>
                <a:cxn ang="0">
                  <a:pos x="T6" y="T7"/>
                </a:cxn>
                <a:cxn ang="0">
                  <a:pos x="T8" y="T9"/>
                </a:cxn>
              </a:cxnLst>
              <a:rect l="0" t="0" r="r" b="b"/>
              <a:pathLst>
                <a:path w="126" h="69">
                  <a:moveTo>
                    <a:pt x="126" y="36"/>
                  </a:moveTo>
                  <a:lnTo>
                    <a:pt x="33" y="0"/>
                  </a:lnTo>
                  <a:lnTo>
                    <a:pt x="0" y="31"/>
                  </a:lnTo>
                  <a:lnTo>
                    <a:pt x="91" y="69"/>
                  </a:lnTo>
                  <a:lnTo>
                    <a:pt x="126"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grpSp>
        <p:nvGrpSpPr>
          <p:cNvPr id="37" name="组合 36"/>
          <p:cNvGrpSpPr/>
          <p:nvPr/>
        </p:nvGrpSpPr>
        <p:grpSpPr>
          <a:xfrm>
            <a:off x="7238853" y="1975335"/>
            <a:ext cx="415935" cy="583540"/>
            <a:chOff x="11169545" y="3992719"/>
            <a:chExt cx="214751" cy="301248"/>
          </a:xfrm>
        </p:grpSpPr>
        <p:sp>
          <p:nvSpPr>
            <p:cNvPr id="38" name="Freeform 332"/>
            <p:cNvSpPr>
              <a:spLocks noEditPoints="1"/>
            </p:cNvSpPr>
            <p:nvPr/>
          </p:nvSpPr>
          <p:spPr bwMode="auto">
            <a:xfrm>
              <a:off x="11194898" y="3992719"/>
              <a:ext cx="189398" cy="274403"/>
            </a:xfrm>
            <a:custGeom>
              <a:avLst/>
              <a:gdLst>
                <a:gd name="T0" fmla="*/ 122 w 127"/>
                <a:gd name="T1" fmla="*/ 30 h 184"/>
                <a:gd name="T2" fmla="*/ 99 w 127"/>
                <a:gd name="T3" fmla="*/ 30 h 184"/>
                <a:gd name="T4" fmla="*/ 93 w 127"/>
                <a:gd name="T5" fmla="*/ 30 h 184"/>
                <a:gd name="T6" fmla="*/ 93 w 127"/>
                <a:gd name="T7" fmla="*/ 24 h 184"/>
                <a:gd name="T8" fmla="*/ 93 w 127"/>
                <a:gd name="T9" fmla="*/ 0 h 184"/>
                <a:gd name="T10" fmla="*/ 0 w 127"/>
                <a:gd name="T11" fmla="*/ 0 h 184"/>
                <a:gd name="T12" fmla="*/ 0 w 127"/>
                <a:gd name="T13" fmla="*/ 184 h 184"/>
                <a:gd name="T14" fmla="*/ 127 w 127"/>
                <a:gd name="T15" fmla="*/ 184 h 184"/>
                <a:gd name="T16" fmla="*/ 127 w 127"/>
                <a:gd name="T17" fmla="*/ 30 h 184"/>
                <a:gd name="T18" fmla="*/ 122 w 127"/>
                <a:gd name="T19" fmla="*/ 30 h 184"/>
                <a:gd name="T20" fmla="*/ 111 w 127"/>
                <a:gd name="T21" fmla="*/ 152 h 184"/>
                <a:gd name="T22" fmla="*/ 16 w 127"/>
                <a:gd name="T23" fmla="*/ 152 h 184"/>
                <a:gd name="T24" fmla="*/ 16 w 127"/>
                <a:gd name="T25" fmla="*/ 145 h 184"/>
                <a:gd name="T26" fmla="*/ 111 w 127"/>
                <a:gd name="T27" fmla="*/ 145 h 184"/>
                <a:gd name="T28" fmla="*/ 111 w 127"/>
                <a:gd name="T29" fmla="*/ 152 h 184"/>
                <a:gd name="T30" fmla="*/ 111 w 127"/>
                <a:gd name="T31" fmla="*/ 127 h 184"/>
                <a:gd name="T32" fmla="*/ 16 w 127"/>
                <a:gd name="T33" fmla="*/ 127 h 184"/>
                <a:gd name="T34" fmla="*/ 16 w 127"/>
                <a:gd name="T35" fmla="*/ 120 h 184"/>
                <a:gd name="T36" fmla="*/ 111 w 127"/>
                <a:gd name="T37" fmla="*/ 120 h 184"/>
                <a:gd name="T38" fmla="*/ 111 w 127"/>
                <a:gd name="T39" fmla="*/ 127 h 184"/>
                <a:gd name="T40" fmla="*/ 111 w 127"/>
                <a:gd name="T41" fmla="*/ 103 h 184"/>
                <a:gd name="T42" fmla="*/ 16 w 127"/>
                <a:gd name="T43" fmla="*/ 103 h 184"/>
                <a:gd name="T44" fmla="*/ 16 w 127"/>
                <a:gd name="T45" fmla="*/ 96 h 184"/>
                <a:gd name="T46" fmla="*/ 111 w 127"/>
                <a:gd name="T47" fmla="*/ 96 h 184"/>
                <a:gd name="T48" fmla="*/ 111 w 127"/>
                <a:gd name="T49" fmla="*/ 103 h 184"/>
                <a:gd name="T50" fmla="*/ 111 w 127"/>
                <a:gd name="T51" fmla="*/ 77 h 184"/>
                <a:gd name="T52" fmla="*/ 16 w 127"/>
                <a:gd name="T53" fmla="*/ 77 h 184"/>
                <a:gd name="T54" fmla="*/ 16 w 127"/>
                <a:gd name="T55" fmla="*/ 69 h 184"/>
                <a:gd name="T56" fmla="*/ 111 w 127"/>
                <a:gd name="T57" fmla="*/ 69 h 184"/>
                <a:gd name="T58" fmla="*/ 111 w 127"/>
                <a:gd name="T59" fmla="*/ 77 h 184"/>
                <a:gd name="T60" fmla="*/ 111 w 127"/>
                <a:gd name="T61" fmla="*/ 52 h 184"/>
                <a:gd name="T62" fmla="*/ 16 w 127"/>
                <a:gd name="T63" fmla="*/ 52 h 184"/>
                <a:gd name="T64" fmla="*/ 16 w 127"/>
                <a:gd name="T65" fmla="*/ 45 h 184"/>
                <a:gd name="T66" fmla="*/ 111 w 127"/>
                <a:gd name="T67" fmla="*/ 45 h 184"/>
                <a:gd name="T68" fmla="*/ 111 w 127"/>
                <a:gd name="T69" fmla="*/ 5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7" h="184">
                  <a:moveTo>
                    <a:pt x="122" y="30"/>
                  </a:moveTo>
                  <a:lnTo>
                    <a:pt x="99" y="30"/>
                  </a:lnTo>
                  <a:lnTo>
                    <a:pt x="93" y="30"/>
                  </a:lnTo>
                  <a:lnTo>
                    <a:pt x="93" y="24"/>
                  </a:lnTo>
                  <a:lnTo>
                    <a:pt x="93" y="0"/>
                  </a:lnTo>
                  <a:lnTo>
                    <a:pt x="0" y="0"/>
                  </a:lnTo>
                  <a:lnTo>
                    <a:pt x="0" y="184"/>
                  </a:lnTo>
                  <a:lnTo>
                    <a:pt x="127" y="184"/>
                  </a:lnTo>
                  <a:lnTo>
                    <a:pt x="127" y="30"/>
                  </a:lnTo>
                  <a:lnTo>
                    <a:pt x="122" y="30"/>
                  </a:lnTo>
                  <a:close/>
                  <a:moveTo>
                    <a:pt x="111" y="152"/>
                  </a:moveTo>
                  <a:lnTo>
                    <a:pt x="16" y="152"/>
                  </a:lnTo>
                  <a:lnTo>
                    <a:pt x="16" y="145"/>
                  </a:lnTo>
                  <a:lnTo>
                    <a:pt x="111" y="145"/>
                  </a:lnTo>
                  <a:lnTo>
                    <a:pt x="111" y="152"/>
                  </a:lnTo>
                  <a:close/>
                  <a:moveTo>
                    <a:pt x="111" y="127"/>
                  </a:moveTo>
                  <a:lnTo>
                    <a:pt x="16" y="127"/>
                  </a:lnTo>
                  <a:lnTo>
                    <a:pt x="16" y="120"/>
                  </a:lnTo>
                  <a:lnTo>
                    <a:pt x="111" y="120"/>
                  </a:lnTo>
                  <a:lnTo>
                    <a:pt x="111" y="127"/>
                  </a:lnTo>
                  <a:close/>
                  <a:moveTo>
                    <a:pt x="111" y="103"/>
                  </a:moveTo>
                  <a:lnTo>
                    <a:pt x="16" y="103"/>
                  </a:lnTo>
                  <a:lnTo>
                    <a:pt x="16" y="96"/>
                  </a:lnTo>
                  <a:lnTo>
                    <a:pt x="111" y="96"/>
                  </a:lnTo>
                  <a:lnTo>
                    <a:pt x="111" y="103"/>
                  </a:lnTo>
                  <a:close/>
                  <a:moveTo>
                    <a:pt x="111" y="77"/>
                  </a:moveTo>
                  <a:lnTo>
                    <a:pt x="16" y="77"/>
                  </a:lnTo>
                  <a:lnTo>
                    <a:pt x="16" y="69"/>
                  </a:lnTo>
                  <a:lnTo>
                    <a:pt x="111" y="69"/>
                  </a:lnTo>
                  <a:lnTo>
                    <a:pt x="111" y="77"/>
                  </a:lnTo>
                  <a:close/>
                  <a:moveTo>
                    <a:pt x="111" y="52"/>
                  </a:moveTo>
                  <a:lnTo>
                    <a:pt x="16" y="52"/>
                  </a:lnTo>
                  <a:lnTo>
                    <a:pt x="16" y="45"/>
                  </a:lnTo>
                  <a:lnTo>
                    <a:pt x="111" y="45"/>
                  </a:lnTo>
                  <a:lnTo>
                    <a:pt x="111" y="52"/>
                  </a:ln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39" name="Freeform 333"/>
            <p:cNvSpPr/>
            <p:nvPr/>
          </p:nvSpPr>
          <p:spPr bwMode="auto">
            <a:xfrm>
              <a:off x="11342538" y="3992719"/>
              <a:ext cx="34301" cy="35792"/>
            </a:xfrm>
            <a:custGeom>
              <a:avLst/>
              <a:gdLst>
                <a:gd name="T0" fmla="*/ 0 w 23"/>
                <a:gd name="T1" fmla="*/ 0 h 24"/>
                <a:gd name="T2" fmla="*/ 0 w 23"/>
                <a:gd name="T3" fmla="*/ 24 h 24"/>
                <a:gd name="T4" fmla="*/ 23 w 23"/>
                <a:gd name="T5" fmla="*/ 24 h 24"/>
                <a:gd name="T6" fmla="*/ 0 w 23"/>
                <a:gd name="T7" fmla="*/ 0 h 24"/>
              </a:gdLst>
              <a:ahLst/>
              <a:cxnLst>
                <a:cxn ang="0">
                  <a:pos x="T0" y="T1"/>
                </a:cxn>
                <a:cxn ang="0">
                  <a:pos x="T2" y="T3"/>
                </a:cxn>
                <a:cxn ang="0">
                  <a:pos x="T4" y="T5"/>
                </a:cxn>
                <a:cxn ang="0">
                  <a:pos x="T6" y="T7"/>
                </a:cxn>
              </a:cxnLst>
              <a:rect l="0" t="0" r="r" b="b"/>
              <a:pathLst>
                <a:path w="23" h="24">
                  <a:moveTo>
                    <a:pt x="0" y="0"/>
                  </a:moveTo>
                  <a:lnTo>
                    <a:pt x="0" y="24"/>
                  </a:lnTo>
                  <a:lnTo>
                    <a:pt x="23" y="24"/>
                  </a:lnTo>
                  <a:lnTo>
                    <a:pt x="0" y="0"/>
                  </a:ln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40" name="Freeform 334"/>
            <p:cNvSpPr/>
            <p:nvPr/>
          </p:nvSpPr>
          <p:spPr bwMode="auto">
            <a:xfrm>
              <a:off x="11169545" y="4018072"/>
              <a:ext cx="187907" cy="275895"/>
            </a:xfrm>
            <a:custGeom>
              <a:avLst/>
              <a:gdLst>
                <a:gd name="T0" fmla="*/ 11 w 126"/>
                <a:gd name="T1" fmla="*/ 173 h 185"/>
                <a:gd name="T2" fmla="*/ 11 w 126"/>
                <a:gd name="T3" fmla="*/ 167 h 185"/>
                <a:gd name="T4" fmla="*/ 11 w 126"/>
                <a:gd name="T5" fmla="*/ 0 h 185"/>
                <a:gd name="T6" fmla="*/ 0 w 126"/>
                <a:gd name="T7" fmla="*/ 0 h 185"/>
                <a:gd name="T8" fmla="*/ 0 w 126"/>
                <a:gd name="T9" fmla="*/ 185 h 185"/>
                <a:gd name="T10" fmla="*/ 126 w 126"/>
                <a:gd name="T11" fmla="*/ 185 h 185"/>
                <a:gd name="T12" fmla="*/ 126 w 126"/>
                <a:gd name="T13" fmla="*/ 173 h 185"/>
                <a:gd name="T14" fmla="*/ 17 w 126"/>
                <a:gd name="T15" fmla="*/ 173 h 185"/>
                <a:gd name="T16" fmla="*/ 11 w 126"/>
                <a:gd name="T17" fmla="*/ 173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185">
                  <a:moveTo>
                    <a:pt x="11" y="173"/>
                  </a:moveTo>
                  <a:lnTo>
                    <a:pt x="11" y="167"/>
                  </a:lnTo>
                  <a:lnTo>
                    <a:pt x="11" y="0"/>
                  </a:lnTo>
                  <a:lnTo>
                    <a:pt x="0" y="0"/>
                  </a:lnTo>
                  <a:lnTo>
                    <a:pt x="0" y="185"/>
                  </a:lnTo>
                  <a:lnTo>
                    <a:pt x="126" y="185"/>
                  </a:lnTo>
                  <a:lnTo>
                    <a:pt x="126" y="173"/>
                  </a:lnTo>
                  <a:lnTo>
                    <a:pt x="17" y="173"/>
                  </a:lnTo>
                  <a:lnTo>
                    <a:pt x="11" y="173"/>
                  </a:ln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sp>
        <p:nvSpPr>
          <p:cNvPr id="41" name="Freeform 144"/>
          <p:cNvSpPr/>
          <p:nvPr/>
        </p:nvSpPr>
        <p:spPr bwMode="auto">
          <a:xfrm>
            <a:off x="9852395" y="1969565"/>
            <a:ext cx="530425" cy="574023"/>
          </a:xfrm>
          <a:custGeom>
            <a:avLst/>
            <a:gdLst>
              <a:gd name="T0" fmla="*/ 126 w 134"/>
              <a:gd name="T1" fmla="*/ 100 h 145"/>
              <a:gd name="T2" fmla="*/ 83 w 134"/>
              <a:gd name="T3" fmla="*/ 88 h 145"/>
              <a:gd name="T4" fmla="*/ 85 w 134"/>
              <a:gd name="T5" fmla="*/ 77 h 145"/>
              <a:gd name="T6" fmla="*/ 91 w 134"/>
              <a:gd name="T7" fmla="*/ 69 h 145"/>
              <a:gd name="T8" fmla="*/ 92 w 134"/>
              <a:gd name="T9" fmla="*/ 60 h 145"/>
              <a:gd name="T10" fmla="*/ 94 w 134"/>
              <a:gd name="T11" fmla="*/ 60 h 145"/>
              <a:gd name="T12" fmla="*/ 97 w 134"/>
              <a:gd name="T13" fmla="*/ 58 h 145"/>
              <a:gd name="T14" fmla="*/ 98 w 134"/>
              <a:gd name="T15" fmla="*/ 43 h 145"/>
              <a:gd name="T16" fmla="*/ 96 w 134"/>
              <a:gd name="T17" fmla="*/ 40 h 145"/>
              <a:gd name="T18" fmla="*/ 94 w 134"/>
              <a:gd name="T19" fmla="*/ 40 h 145"/>
              <a:gd name="T20" fmla="*/ 95 w 134"/>
              <a:gd name="T21" fmla="*/ 32 h 145"/>
              <a:gd name="T22" fmla="*/ 90 w 134"/>
              <a:gd name="T23" fmla="*/ 10 h 145"/>
              <a:gd name="T24" fmla="*/ 44 w 134"/>
              <a:gd name="T25" fmla="*/ 10 h 145"/>
              <a:gd name="T26" fmla="*/ 39 w 134"/>
              <a:gd name="T27" fmla="*/ 32 h 145"/>
              <a:gd name="T28" fmla="*/ 40 w 134"/>
              <a:gd name="T29" fmla="*/ 40 h 145"/>
              <a:gd name="T30" fmla="*/ 38 w 134"/>
              <a:gd name="T31" fmla="*/ 40 h 145"/>
              <a:gd name="T32" fmla="*/ 35 w 134"/>
              <a:gd name="T33" fmla="*/ 43 h 145"/>
              <a:gd name="T34" fmla="*/ 37 w 134"/>
              <a:gd name="T35" fmla="*/ 58 h 145"/>
              <a:gd name="T36" fmla="*/ 40 w 134"/>
              <a:gd name="T37" fmla="*/ 60 h 145"/>
              <a:gd name="T38" fmla="*/ 42 w 134"/>
              <a:gd name="T39" fmla="*/ 60 h 145"/>
              <a:gd name="T40" fmla="*/ 43 w 134"/>
              <a:gd name="T41" fmla="*/ 69 h 145"/>
              <a:gd name="T42" fmla="*/ 49 w 134"/>
              <a:gd name="T43" fmla="*/ 77 h 145"/>
              <a:gd name="T44" fmla="*/ 50 w 134"/>
              <a:gd name="T45" fmla="*/ 88 h 145"/>
              <a:gd name="T46" fmla="*/ 8 w 134"/>
              <a:gd name="T47" fmla="*/ 100 h 145"/>
              <a:gd name="T48" fmla="*/ 1 w 134"/>
              <a:gd name="T49" fmla="*/ 113 h 145"/>
              <a:gd name="T50" fmla="*/ 2 w 134"/>
              <a:gd name="T51" fmla="*/ 129 h 145"/>
              <a:gd name="T52" fmla="*/ 11 w 134"/>
              <a:gd name="T53" fmla="*/ 139 h 145"/>
              <a:gd name="T54" fmla="*/ 123 w 134"/>
              <a:gd name="T55" fmla="*/ 139 h 145"/>
              <a:gd name="T56" fmla="*/ 132 w 134"/>
              <a:gd name="T57" fmla="*/ 129 h 145"/>
              <a:gd name="T58" fmla="*/ 133 w 134"/>
              <a:gd name="T59" fmla="*/ 113 h 145"/>
              <a:gd name="T60" fmla="*/ 126 w 134"/>
              <a:gd name="T61" fmla="*/ 10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4" h="145">
                <a:moveTo>
                  <a:pt x="126" y="100"/>
                </a:moveTo>
                <a:cubicBezTo>
                  <a:pt x="113" y="93"/>
                  <a:pt x="98" y="89"/>
                  <a:pt x="83" y="88"/>
                </a:cubicBezTo>
                <a:cubicBezTo>
                  <a:pt x="84" y="84"/>
                  <a:pt x="84" y="81"/>
                  <a:pt x="85" y="77"/>
                </a:cubicBezTo>
                <a:cubicBezTo>
                  <a:pt x="88" y="75"/>
                  <a:pt x="91" y="72"/>
                  <a:pt x="91" y="69"/>
                </a:cubicBezTo>
                <a:cubicBezTo>
                  <a:pt x="91" y="66"/>
                  <a:pt x="92" y="63"/>
                  <a:pt x="92" y="60"/>
                </a:cubicBezTo>
                <a:cubicBezTo>
                  <a:pt x="92" y="60"/>
                  <a:pt x="93" y="60"/>
                  <a:pt x="94" y="60"/>
                </a:cubicBezTo>
                <a:cubicBezTo>
                  <a:pt x="95" y="61"/>
                  <a:pt x="97" y="59"/>
                  <a:pt x="97" y="58"/>
                </a:cubicBezTo>
                <a:cubicBezTo>
                  <a:pt x="98" y="43"/>
                  <a:pt x="98" y="43"/>
                  <a:pt x="98" y="43"/>
                </a:cubicBezTo>
                <a:cubicBezTo>
                  <a:pt x="98" y="41"/>
                  <a:pt x="97" y="40"/>
                  <a:pt x="96" y="40"/>
                </a:cubicBezTo>
                <a:cubicBezTo>
                  <a:pt x="95" y="40"/>
                  <a:pt x="95" y="40"/>
                  <a:pt x="94" y="40"/>
                </a:cubicBezTo>
                <a:cubicBezTo>
                  <a:pt x="94" y="37"/>
                  <a:pt x="95" y="34"/>
                  <a:pt x="95" y="32"/>
                </a:cubicBezTo>
                <a:cubicBezTo>
                  <a:pt x="95" y="28"/>
                  <a:pt x="97" y="17"/>
                  <a:pt x="90" y="10"/>
                </a:cubicBezTo>
                <a:cubicBezTo>
                  <a:pt x="79" y="0"/>
                  <a:pt x="55" y="0"/>
                  <a:pt x="44" y="10"/>
                </a:cubicBezTo>
                <a:cubicBezTo>
                  <a:pt x="36" y="17"/>
                  <a:pt x="38" y="28"/>
                  <a:pt x="39" y="32"/>
                </a:cubicBezTo>
                <a:cubicBezTo>
                  <a:pt x="39" y="34"/>
                  <a:pt x="39" y="37"/>
                  <a:pt x="40" y="40"/>
                </a:cubicBezTo>
                <a:cubicBezTo>
                  <a:pt x="39" y="40"/>
                  <a:pt x="39" y="40"/>
                  <a:pt x="38" y="40"/>
                </a:cubicBezTo>
                <a:cubicBezTo>
                  <a:pt x="36" y="40"/>
                  <a:pt x="35" y="41"/>
                  <a:pt x="35" y="43"/>
                </a:cubicBezTo>
                <a:cubicBezTo>
                  <a:pt x="37" y="58"/>
                  <a:pt x="37" y="58"/>
                  <a:pt x="37" y="58"/>
                </a:cubicBezTo>
                <a:cubicBezTo>
                  <a:pt x="37" y="59"/>
                  <a:pt x="39" y="61"/>
                  <a:pt x="40" y="60"/>
                </a:cubicBezTo>
                <a:cubicBezTo>
                  <a:pt x="41" y="60"/>
                  <a:pt x="41" y="60"/>
                  <a:pt x="42" y="60"/>
                </a:cubicBezTo>
                <a:cubicBezTo>
                  <a:pt x="42" y="63"/>
                  <a:pt x="43" y="66"/>
                  <a:pt x="43" y="69"/>
                </a:cubicBezTo>
                <a:cubicBezTo>
                  <a:pt x="43" y="72"/>
                  <a:pt x="46" y="75"/>
                  <a:pt x="49" y="77"/>
                </a:cubicBezTo>
                <a:cubicBezTo>
                  <a:pt x="49" y="81"/>
                  <a:pt x="50" y="84"/>
                  <a:pt x="50" y="88"/>
                </a:cubicBezTo>
                <a:cubicBezTo>
                  <a:pt x="36" y="89"/>
                  <a:pt x="21" y="93"/>
                  <a:pt x="8" y="100"/>
                </a:cubicBezTo>
                <a:cubicBezTo>
                  <a:pt x="3" y="102"/>
                  <a:pt x="0" y="108"/>
                  <a:pt x="1" y="113"/>
                </a:cubicBezTo>
                <a:cubicBezTo>
                  <a:pt x="1" y="118"/>
                  <a:pt x="2" y="123"/>
                  <a:pt x="2" y="129"/>
                </a:cubicBezTo>
                <a:cubicBezTo>
                  <a:pt x="3" y="133"/>
                  <a:pt x="7" y="138"/>
                  <a:pt x="11" y="139"/>
                </a:cubicBezTo>
                <a:cubicBezTo>
                  <a:pt x="48" y="145"/>
                  <a:pt x="86" y="145"/>
                  <a:pt x="123" y="139"/>
                </a:cubicBezTo>
                <a:cubicBezTo>
                  <a:pt x="127" y="138"/>
                  <a:pt x="131" y="133"/>
                  <a:pt x="132" y="129"/>
                </a:cubicBezTo>
                <a:cubicBezTo>
                  <a:pt x="132" y="123"/>
                  <a:pt x="133" y="118"/>
                  <a:pt x="133" y="113"/>
                </a:cubicBezTo>
                <a:cubicBezTo>
                  <a:pt x="134" y="108"/>
                  <a:pt x="131" y="102"/>
                  <a:pt x="126" y="100"/>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500" fill="hold"/>
                                        <p:tgtEl>
                                          <p:spTgt spid="58"/>
                                        </p:tgtEl>
                                        <p:attrNameLst>
                                          <p:attrName>ppt_w</p:attrName>
                                        </p:attrNameLst>
                                      </p:cBhvr>
                                      <p:tavLst>
                                        <p:tav tm="0">
                                          <p:val>
                                            <p:fltVal val="0"/>
                                          </p:val>
                                        </p:tav>
                                        <p:tav tm="100000">
                                          <p:val>
                                            <p:strVal val="#ppt_w"/>
                                          </p:val>
                                        </p:tav>
                                      </p:tavLst>
                                    </p:anim>
                                    <p:anim calcmode="lin" valueType="num">
                                      <p:cBhvr>
                                        <p:cTn id="8" dur="500" fill="hold"/>
                                        <p:tgtEl>
                                          <p:spTgt spid="58"/>
                                        </p:tgtEl>
                                        <p:attrNameLst>
                                          <p:attrName>ppt_h</p:attrName>
                                        </p:attrNameLst>
                                      </p:cBhvr>
                                      <p:tavLst>
                                        <p:tav tm="0">
                                          <p:val>
                                            <p:fltVal val="0"/>
                                          </p:val>
                                        </p:tav>
                                        <p:tav tm="100000">
                                          <p:val>
                                            <p:strVal val="#ppt_h"/>
                                          </p:val>
                                        </p:tav>
                                      </p:tavLst>
                                    </p:anim>
                                    <p:anim calcmode="lin" valueType="num">
                                      <p:cBhvr>
                                        <p:cTn id="9" dur="500" fill="hold"/>
                                        <p:tgtEl>
                                          <p:spTgt spid="58"/>
                                        </p:tgtEl>
                                        <p:attrNameLst>
                                          <p:attrName>style.rotation</p:attrName>
                                        </p:attrNameLst>
                                      </p:cBhvr>
                                      <p:tavLst>
                                        <p:tav tm="0">
                                          <p:val>
                                            <p:fltVal val="360"/>
                                          </p:val>
                                        </p:tav>
                                        <p:tav tm="100000">
                                          <p:val>
                                            <p:fltVal val="0"/>
                                          </p:val>
                                        </p:tav>
                                      </p:tavLst>
                                    </p:anim>
                                    <p:animEffect transition="in" filter="fade">
                                      <p:cBhvr>
                                        <p:cTn id="10" dur="500"/>
                                        <p:tgtEl>
                                          <p:spTgt spid="5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fade">
                                      <p:cBhvr>
                                        <p:cTn id="15" dur="500"/>
                                        <p:tgtEl>
                                          <p:spTgt spid="5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fade">
                                      <p:cBhvr>
                                        <p:cTn id="18" dur="500"/>
                                        <p:tgtEl>
                                          <p:spTgt spid="51"/>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fltVal val="0"/>
                                          </p:val>
                                        </p:tav>
                                        <p:tav tm="100000">
                                          <p:val>
                                            <p:strVal val="#ppt_w"/>
                                          </p:val>
                                        </p:tav>
                                      </p:tavLst>
                                    </p:anim>
                                    <p:anim calcmode="lin" valueType="num">
                                      <p:cBhvr>
                                        <p:cTn id="24" dur="500" fill="hold"/>
                                        <p:tgtEl>
                                          <p:spTgt spid="20"/>
                                        </p:tgtEl>
                                        <p:attrNameLst>
                                          <p:attrName>ppt_h</p:attrName>
                                        </p:attrNameLst>
                                      </p:cBhvr>
                                      <p:tavLst>
                                        <p:tav tm="0">
                                          <p:val>
                                            <p:fltVal val="0"/>
                                          </p:val>
                                        </p:tav>
                                        <p:tav tm="100000">
                                          <p:val>
                                            <p:strVal val="#ppt_h"/>
                                          </p:val>
                                        </p:tav>
                                      </p:tavLst>
                                    </p:anim>
                                    <p:anim calcmode="lin" valueType="num">
                                      <p:cBhvr>
                                        <p:cTn id="25" dur="500" fill="hold"/>
                                        <p:tgtEl>
                                          <p:spTgt spid="20"/>
                                        </p:tgtEl>
                                        <p:attrNameLst>
                                          <p:attrName>style.rotation</p:attrName>
                                        </p:attrNameLst>
                                      </p:cBhvr>
                                      <p:tavLst>
                                        <p:tav tm="0">
                                          <p:val>
                                            <p:fltVal val="360"/>
                                          </p:val>
                                        </p:tav>
                                        <p:tav tm="100000">
                                          <p:val>
                                            <p:fltVal val="0"/>
                                          </p:val>
                                        </p:tav>
                                      </p:tavLst>
                                    </p:anim>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49" presetClass="entr" presetSubtype="0" decel="10000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 calcmode="lin" valueType="num">
                                      <p:cBhvr>
                                        <p:cTn id="41" dur="500" fill="hold"/>
                                        <p:tgtEl>
                                          <p:spTgt spid="23"/>
                                        </p:tgtEl>
                                        <p:attrNameLst>
                                          <p:attrName>style.rotation</p:attrName>
                                        </p:attrNameLst>
                                      </p:cBhvr>
                                      <p:tavLst>
                                        <p:tav tm="0">
                                          <p:val>
                                            <p:fltVal val="360"/>
                                          </p:val>
                                        </p:tav>
                                        <p:tav tm="100000">
                                          <p:val>
                                            <p:fltVal val="0"/>
                                          </p:val>
                                        </p:tav>
                                      </p:tavLst>
                                    </p:anim>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49" presetClass="entr" presetSubtype="0" decel="10000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p:cTn id="55" dur="500" fill="hold"/>
                                        <p:tgtEl>
                                          <p:spTgt spid="26"/>
                                        </p:tgtEl>
                                        <p:attrNameLst>
                                          <p:attrName>ppt_w</p:attrName>
                                        </p:attrNameLst>
                                      </p:cBhvr>
                                      <p:tavLst>
                                        <p:tav tm="0">
                                          <p:val>
                                            <p:fltVal val="0"/>
                                          </p:val>
                                        </p:tav>
                                        <p:tav tm="100000">
                                          <p:val>
                                            <p:strVal val="#ppt_w"/>
                                          </p:val>
                                        </p:tav>
                                      </p:tavLst>
                                    </p:anim>
                                    <p:anim calcmode="lin" valueType="num">
                                      <p:cBhvr>
                                        <p:cTn id="56" dur="500" fill="hold"/>
                                        <p:tgtEl>
                                          <p:spTgt spid="26"/>
                                        </p:tgtEl>
                                        <p:attrNameLst>
                                          <p:attrName>ppt_h</p:attrName>
                                        </p:attrNameLst>
                                      </p:cBhvr>
                                      <p:tavLst>
                                        <p:tav tm="0">
                                          <p:val>
                                            <p:fltVal val="0"/>
                                          </p:val>
                                        </p:tav>
                                        <p:tav tm="100000">
                                          <p:val>
                                            <p:strVal val="#ppt_h"/>
                                          </p:val>
                                        </p:tav>
                                      </p:tavLst>
                                    </p:anim>
                                    <p:anim calcmode="lin" valueType="num">
                                      <p:cBhvr>
                                        <p:cTn id="57" dur="500" fill="hold"/>
                                        <p:tgtEl>
                                          <p:spTgt spid="26"/>
                                        </p:tgtEl>
                                        <p:attrNameLst>
                                          <p:attrName>style.rotation</p:attrName>
                                        </p:attrNameLst>
                                      </p:cBhvr>
                                      <p:tavLst>
                                        <p:tav tm="0">
                                          <p:val>
                                            <p:fltVal val="360"/>
                                          </p:val>
                                        </p:tav>
                                        <p:tav tm="100000">
                                          <p:val>
                                            <p:fltVal val="0"/>
                                          </p:val>
                                        </p:tav>
                                      </p:tavLst>
                                    </p:anim>
                                    <p:animEffect transition="in" filter="fade">
                                      <p:cBhvr>
                                        <p:cTn id="58" dur="500"/>
                                        <p:tgtEl>
                                          <p:spTgt spid="2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500"/>
                                        <p:tgtEl>
                                          <p:spTgt spid="2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7" grpId="0"/>
      <p:bldP spid="58" grpId="0" animBg="1"/>
      <p:bldP spid="18" grpId="0"/>
      <p:bldP spid="19" grpId="0"/>
      <p:bldP spid="20" grpId="0" animBg="1"/>
      <p:bldP spid="21" grpId="0"/>
      <p:bldP spid="22" grpId="0"/>
      <p:bldP spid="23" grpId="0" animBg="1"/>
      <p:bldP spid="24" grpId="0"/>
      <p:bldP spid="25" grpId="0"/>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6"/>
          <p:cNvSpPr/>
          <p:nvPr/>
        </p:nvSpPr>
        <p:spPr bwMode="auto">
          <a:xfrm>
            <a:off x="1675757" y="1257584"/>
            <a:ext cx="1237349" cy="1237349"/>
          </a:xfrm>
          <a:custGeom>
            <a:avLst/>
            <a:gdLst>
              <a:gd name="T0" fmla="*/ 510 w 1020"/>
              <a:gd name="T1" fmla="*/ 0 h 1020"/>
              <a:gd name="T2" fmla="*/ 1020 w 1020"/>
              <a:gd name="T3" fmla="*/ 510 h 1020"/>
              <a:gd name="T4" fmla="*/ 1020 w 1020"/>
              <a:gd name="T5" fmla="*/ 510 h 1020"/>
              <a:gd name="T6" fmla="*/ 510 w 1020"/>
              <a:gd name="T7" fmla="*/ 1020 h 1020"/>
              <a:gd name="T8" fmla="*/ 510 w 1020"/>
              <a:gd name="T9" fmla="*/ 1020 h 1020"/>
              <a:gd name="T10" fmla="*/ 0 w 1020"/>
              <a:gd name="T11" fmla="*/ 510 h 1020"/>
              <a:gd name="T12" fmla="*/ 510 w 1020"/>
              <a:gd name="T13" fmla="*/ 0 h 1020"/>
            </a:gdLst>
            <a:ahLst/>
            <a:cxnLst>
              <a:cxn ang="0">
                <a:pos x="T0" y="T1"/>
              </a:cxn>
              <a:cxn ang="0">
                <a:pos x="T2" y="T3"/>
              </a:cxn>
              <a:cxn ang="0">
                <a:pos x="T4" y="T5"/>
              </a:cxn>
              <a:cxn ang="0">
                <a:pos x="T6" y="T7"/>
              </a:cxn>
              <a:cxn ang="0">
                <a:pos x="T8" y="T9"/>
              </a:cxn>
              <a:cxn ang="0">
                <a:pos x="T10" y="T11"/>
              </a:cxn>
              <a:cxn ang="0">
                <a:pos x="T12" y="T13"/>
              </a:cxn>
            </a:cxnLst>
            <a:rect l="0" t="0" r="r" b="b"/>
            <a:pathLst>
              <a:path w="1020" h="1020">
                <a:moveTo>
                  <a:pt x="510" y="0"/>
                </a:moveTo>
                <a:lnTo>
                  <a:pt x="1020" y="510"/>
                </a:lnTo>
                <a:lnTo>
                  <a:pt x="1020" y="510"/>
                </a:lnTo>
                <a:lnTo>
                  <a:pt x="510" y="1020"/>
                </a:lnTo>
                <a:lnTo>
                  <a:pt x="510" y="1020"/>
                </a:lnTo>
                <a:lnTo>
                  <a:pt x="0" y="510"/>
                </a:lnTo>
                <a:lnTo>
                  <a:pt x="510" y="0"/>
                </a:lnTo>
                <a:close/>
              </a:path>
            </a:pathLst>
          </a:custGeom>
          <a:solidFill>
            <a:schemeClr val="accent3"/>
          </a:solidFill>
          <a:ln w="0">
            <a:noFill/>
            <a:prstDash val="solid"/>
            <a:round/>
          </a:ln>
        </p:spPr>
        <p:txBody>
          <a:bodyPr vert="horz" wrap="square" lIns="0" tIns="0" rIns="0" bIns="0" numCol="1" anchor="ctr" anchorCtr="1" compatLnSpc="1"/>
          <a:lstStyle/>
          <a:p>
            <a:endParaRPr lang="zh-CN" altLang="en-US" sz="1895" dirty="0">
              <a:solidFill>
                <a:schemeClr val="bg1"/>
              </a:solidFill>
              <a:latin typeface="微软雅黑" panose="020B0503020204020204" pitchFamily="34" charset="-122"/>
              <a:ea typeface="微软雅黑" panose="020B0503020204020204" pitchFamily="34" charset="-122"/>
            </a:endParaRPr>
          </a:p>
        </p:txBody>
      </p:sp>
      <p:sp>
        <p:nvSpPr>
          <p:cNvPr id="4" name="Freeform 8"/>
          <p:cNvSpPr/>
          <p:nvPr/>
        </p:nvSpPr>
        <p:spPr bwMode="auto">
          <a:xfrm>
            <a:off x="2340721" y="870540"/>
            <a:ext cx="3381725" cy="3378083"/>
          </a:xfrm>
          <a:custGeom>
            <a:avLst/>
            <a:gdLst>
              <a:gd name="T0" fmla="*/ 929 w 1857"/>
              <a:gd name="T1" fmla="*/ 0 h 1855"/>
              <a:gd name="T2" fmla="*/ 1857 w 1857"/>
              <a:gd name="T3" fmla="*/ 928 h 1855"/>
              <a:gd name="T4" fmla="*/ 929 w 1857"/>
              <a:gd name="T5" fmla="*/ 1855 h 1855"/>
              <a:gd name="T6" fmla="*/ 0 w 1857"/>
              <a:gd name="T7" fmla="*/ 928 h 1855"/>
              <a:gd name="T8" fmla="*/ 929 w 1857"/>
              <a:gd name="T9" fmla="*/ 0 h 1855"/>
            </a:gdLst>
            <a:ahLst/>
            <a:cxnLst>
              <a:cxn ang="0">
                <a:pos x="T0" y="T1"/>
              </a:cxn>
              <a:cxn ang="0">
                <a:pos x="T2" y="T3"/>
              </a:cxn>
              <a:cxn ang="0">
                <a:pos x="T4" y="T5"/>
              </a:cxn>
              <a:cxn ang="0">
                <a:pos x="T6" y="T7"/>
              </a:cxn>
              <a:cxn ang="0">
                <a:pos x="T8" y="T9"/>
              </a:cxn>
            </a:cxnLst>
            <a:rect l="0" t="0" r="r" b="b"/>
            <a:pathLst>
              <a:path w="1857" h="1855">
                <a:moveTo>
                  <a:pt x="929" y="0"/>
                </a:moveTo>
                <a:lnTo>
                  <a:pt x="1857" y="928"/>
                </a:lnTo>
                <a:lnTo>
                  <a:pt x="929" y="1855"/>
                </a:lnTo>
                <a:lnTo>
                  <a:pt x="0" y="928"/>
                </a:lnTo>
                <a:lnTo>
                  <a:pt x="929" y="0"/>
                </a:lnTo>
                <a:close/>
              </a:path>
            </a:pathLst>
          </a:custGeom>
          <a:solidFill>
            <a:schemeClr val="accent2"/>
          </a:solidFill>
          <a:ln w="0">
            <a:noFill/>
            <a:prstDash val="solid"/>
            <a:round/>
          </a:ln>
        </p:spPr>
        <p:txBody>
          <a:bodyPr vert="horz" wrap="square" lIns="121900" tIns="60949" rIns="121900" bIns="60949" numCol="1" anchor="t" anchorCtr="0" compatLnSpc="1"/>
          <a:lstStyle/>
          <a:p>
            <a:endParaRPr lang="zh-CN" altLang="en-US" sz="1895"/>
          </a:p>
        </p:txBody>
      </p:sp>
      <p:sp>
        <p:nvSpPr>
          <p:cNvPr id="5" name="Freeform 9"/>
          <p:cNvSpPr/>
          <p:nvPr/>
        </p:nvSpPr>
        <p:spPr bwMode="auto">
          <a:xfrm>
            <a:off x="1096933" y="2646081"/>
            <a:ext cx="2403811" cy="2403810"/>
          </a:xfrm>
          <a:custGeom>
            <a:avLst/>
            <a:gdLst>
              <a:gd name="T0" fmla="*/ 660 w 1320"/>
              <a:gd name="T1" fmla="*/ 0 h 1320"/>
              <a:gd name="T2" fmla="*/ 1320 w 1320"/>
              <a:gd name="T3" fmla="*/ 660 h 1320"/>
              <a:gd name="T4" fmla="*/ 1320 w 1320"/>
              <a:gd name="T5" fmla="*/ 660 h 1320"/>
              <a:gd name="T6" fmla="*/ 660 w 1320"/>
              <a:gd name="T7" fmla="*/ 1320 h 1320"/>
              <a:gd name="T8" fmla="*/ 0 w 1320"/>
              <a:gd name="T9" fmla="*/ 660 h 1320"/>
              <a:gd name="T10" fmla="*/ 660 w 1320"/>
              <a:gd name="T11" fmla="*/ 0 h 1320"/>
              <a:gd name="T12" fmla="*/ 660 w 1320"/>
              <a:gd name="T13" fmla="*/ 0 h 1320"/>
            </a:gdLst>
            <a:ahLst/>
            <a:cxnLst>
              <a:cxn ang="0">
                <a:pos x="T0" y="T1"/>
              </a:cxn>
              <a:cxn ang="0">
                <a:pos x="T2" y="T3"/>
              </a:cxn>
              <a:cxn ang="0">
                <a:pos x="T4" y="T5"/>
              </a:cxn>
              <a:cxn ang="0">
                <a:pos x="T6" y="T7"/>
              </a:cxn>
              <a:cxn ang="0">
                <a:pos x="T8" y="T9"/>
              </a:cxn>
              <a:cxn ang="0">
                <a:pos x="T10" y="T11"/>
              </a:cxn>
              <a:cxn ang="0">
                <a:pos x="T12" y="T13"/>
              </a:cxn>
            </a:cxnLst>
            <a:rect l="0" t="0" r="r" b="b"/>
            <a:pathLst>
              <a:path w="1320" h="1320">
                <a:moveTo>
                  <a:pt x="660" y="0"/>
                </a:moveTo>
                <a:lnTo>
                  <a:pt x="1320" y="660"/>
                </a:lnTo>
                <a:lnTo>
                  <a:pt x="1320" y="660"/>
                </a:lnTo>
                <a:lnTo>
                  <a:pt x="660" y="1320"/>
                </a:lnTo>
                <a:lnTo>
                  <a:pt x="0" y="660"/>
                </a:lnTo>
                <a:lnTo>
                  <a:pt x="660" y="0"/>
                </a:lnTo>
                <a:lnTo>
                  <a:pt x="660" y="0"/>
                </a:lnTo>
                <a:close/>
              </a:path>
            </a:pathLst>
          </a:custGeom>
          <a:solidFill>
            <a:schemeClr val="accent4"/>
          </a:solidFill>
          <a:ln w="0">
            <a:noFill/>
            <a:prstDash val="solid"/>
            <a:round/>
          </a:ln>
        </p:spPr>
        <p:txBody>
          <a:bodyPr vert="horz" wrap="square" lIns="0" tIns="0" rIns="0" bIns="0" numCol="1" anchor="ctr" anchorCtr="1" compatLnSpc="1"/>
          <a:lstStyle/>
          <a:p>
            <a:endParaRPr lang="zh-CN" altLang="en-US" sz="3790" b="1" dirty="0">
              <a:solidFill>
                <a:schemeClr val="bg1"/>
              </a:solidFill>
              <a:latin typeface="微软雅黑" panose="020B0503020204020204" pitchFamily="34" charset="-122"/>
              <a:ea typeface="微软雅黑" panose="020B0503020204020204" pitchFamily="34" charset="-122"/>
            </a:endParaRPr>
          </a:p>
        </p:txBody>
      </p:sp>
      <p:sp>
        <p:nvSpPr>
          <p:cNvPr id="6" name="Freeform 10"/>
          <p:cNvSpPr/>
          <p:nvPr/>
        </p:nvSpPr>
        <p:spPr bwMode="auto">
          <a:xfrm>
            <a:off x="3102847" y="3908081"/>
            <a:ext cx="905187" cy="905185"/>
          </a:xfrm>
          <a:custGeom>
            <a:avLst/>
            <a:gdLst>
              <a:gd name="T0" fmla="*/ 307 w 613"/>
              <a:gd name="T1" fmla="*/ 0 h 613"/>
              <a:gd name="T2" fmla="*/ 613 w 613"/>
              <a:gd name="T3" fmla="*/ 307 h 613"/>
              <a:gd name="T4" fmla="*/ 307 w 613"/>
              <a:gd name="T5" fmla="*/ 613 h 613"/>
              <a:gd name="T6" fmla="*/ 0 w 613"/>
              <a:gd name="T7" fmla="*/ 307 h 613"/>
              <a:gd name="T8" fmla="*/ 307 w 613"/>
              <a:gd name="T9" fmla="*/ 0 h 613"/>
            </a:gdLst>
            <a:ahLst/>
            <a:cxnLst>
              <a:cxn ang="0">
                <a:pos x="T0" y="T1"/>
              </a:cxn>
              <a:cxn ang="0">
                <a:pos x="T2" y="T3"/>
              </a:cxn>
              <a:cxn ang="0">
                <a:pos x="T4" y="T5"/>
              </a:cxn>
              <a:cxn ang="0">
                <a:pos x="T6" y="T7"/>
              </a:cxn>
              <a:cxn ang="0">
                <a:pos x="T8" y="T9"/>
              </a:cxn>
            </a:cxnLst>
            <a:rect l="0" t="0" r="r" b="b"/>
            <a:pathLst>
              <a:path w="613" h="613">
                <a:moveTo>
                  <a:pt x="307" y="0"/>
                </a:moveTo>
                <a:lnTo>
                  <a:pt x="613" y="307"/>
                </a:lnTo>
                <a:lnTo>
                  <a:pt x="307" y="613"/>
                </a:lnTo>
                <a:lnTo>
                  <a:pt x="0" y="307"/>
                </a:lnTo>
                <a:lnTo>
                  <a:pt x="307" y="0"/>
                </a:lnTo>
                <a:close/>
              </a:path>
            </a:pathLst>
          </a:custGeom>
          <a:solidFill>
            <a:schemeClr val="accent2"/>
          </a:solidFill>
          <a:ln w="0">
            <a:noFill/>
            <a:prstDash val="solid"/>
            <a:round/>
          </a:ln>
        </p:spPr>
        <p:txBody>
          <a:bodyPr vert="horz" wrap="square" lIns="121900" tIns="60949" rIns="121900" bIns="60949" numCol="1" anchor="t" anchorCtr="0" compatLnSpc="1"/>
          <a:lstStyle/>
          <a:p>
            <a:endParaRPr lang="zh-CN" altLang="en-US" sz="1895"/>
          </a:p>
        </p:txBody>
      </p:sp>
      <p:sp>
        <p:nvSpPr>
          <p:cNvPr id="7" name="Freeform 12"/>
          <p:cNvSpPr/>
          <p:nvPr/>
        </p:nvSpPr>
        <p:spPr bwMode="auto">
          <a:xfrm>
            <a:off x="5255528" y="1421532"/>
            <a:ext cx="1081979" cy="1078907"/>
          </a:xfrm>
          <a:custGeom>
            <a:avLst/>
            <a:gdLst>
              <a:gd name="T0" fmla="*/ 528 w 1057"/>
              <a:gd name="T1" fmla="*/ 0 h 1054"/>
              <a:gd name="T2" fmla="*/ 1057 w 1057"/>
              <a:gd name="T3" fmla="*/ 527 h 1054"/>
              <a:gd name="T4" fmla="*/ 528 w 1057"/>
              <a:gd name="T5" fmla="*/ 1054 h 1054"/>
              <a:gd name="T6" fmla="*/ 510 w 1057"/>
              <a:gd name="T7" fmla="*/ 1037 h 1054"/>
              <a:gd name="T8" fmla="*/ 0 w 1057"/>
              <a:gd name="T9" fmla="*/ 527 h 1054"/>
              <a:gd name="T10" fmla="*/ 510 w 1057"/>
              <a:gd name="T11" fmla="*/ 17 h 1054"/>
              <a:gd name="T12" fmla="*/ 528 w 1057"/>
              <a:gd name="T13" fmla="*/ 0 h 1054"/>
            </a:gdLst>
            <a:ahLst/>
            <a:cxnLst>
              <a:cxn ang="0">
                <a:pos x="T0" y="T1"/>
              </a:cxn>
              <a:cxn ang="0">
                <a:pos x="T2" y="T3"/>
              </a:cxn>
              <a:cxn ang="0">
                <a:pos x="T4" y="T5"/>
              </a:cxn>
              <a:cxn ang="0">
                <a:pos x="T6" y="T7"/>
              </a:cxn>
              <a:cxn ang="0">
                <a:pos x="T8" y="T9"/>
              </a:cxn>
              <a:cxn ang="0">
                <a:pos x="T10" y="T11"/>
              </a:cxn>
              <a:cxn ang="0">
                <a:pos x="T12" y="T13"/>
              </a:cxn>
            </a:cxnLst>
            <a:rect l="0" t="0" r="r" b="b"/>
            <a:pathLst>
              <a:path w="1057" h="1054">
                <a:moveTo>
                  <a:pt x="528" y="0"/>
                </a:moveTo>
                <a:lnTo>
                  <a:pt x="1057" y="527"/>
                </a:lnTo>
                <a:lnTo>
                  <a:pt x="528" y="1054"/>
                </a:lnTo>
                <a:lnTo>
                  <a:pt x="510" y="1037"/>
                </a:lnTo>
                <a:lnTo>
                  <a:pt x="0" y="527"/>
                </a:lnTo>
                <a:lnTo>
                  <a:pt x="510" y="17"/>
                </a:lnTo>
                <a:lnTo>
                  <a:pt x="528" y="0"/>
                </a:lnTo>
                <a:close/>
              </a:path>
            </a:pathLst>
          </a:custGeom>
          <a:solidFill>
            <a:schemeClr val="accent5"/>
          </a:solidFill>
          <a:ln w="0">
            <a:noFill/>
            <a:prstDash val="solid"/>
            <a:round/>
          </a:ln>
        </p:spPr>
        <p:txBody>
          <a:bodyPr vert="horz" wrap="square" lIns="121900" tIns="60949" rIns="121900" bIns="60949" numCol="1" anchor="t" anchorCtr="0" compatLnSpc="1"/>
          <a:lstStyle/>
          <a:p>
            <a:endParaRPr lang="zh-CN" altLang="en-US" sz="1895"/>
          </a:p>
        </p:txBody>
      </p:sp>
      <p:sp>
        <p:nvSpPr>
          <p:cNvPr id="8" name="Freeform 7"/>
          <p:cNvSpPr/>
          <p:nvPr/>
        </p:nvSpPr>
        <p:spPr bwMode="auto">
          <a:xfrm>
            <a:off x="3289563" y="4858387"/>
            <a:ext cx="531751" cy="529931"/>
          </a:xfrm>
          <a:custGeom>
            <a:avLst/>
            <a:gdLst>
              <a:gd name="T0" fmla="*/ 145 w 292"/>
              <a:gd name="T1" fmla="*/ 0 h 291"/>
              <a:gd name="T2" fmla="*/ 292 w 292"/>
              <a:gd name="T3" fmla="*/ 146 h 291"/>
              <a:gd name="T4" fmla="*/ 145 w 292"/>
              <a:gd name="T5" fmla="*/ 291 h 291"/>
              <a:gd name="T6" fmla="*/ 0 w 292"/>
              <a:gd name="T7" fmla="*/ 146 h 291"/>
              <a:gd name="T8" fmla="*/ 145 w 292"/>
              <a:gd name="T9" fmla="*/ 0 h 291"/>
            </a:gdLst>
            <a:ahLst/>
            <a:cxnLst>
              <a:cxn ang="0">
                <a:pos x="T0" y="T1"/>
              </a:cxn>
              <a:cxn ang="0">
                <a:pos x="T2" y="T3"/>
              </a:cxn>
              <a:cxn ang="0">
                <a:pos x="T4" y="T5"/>
              </a:cxn>
              <a:cxn ang="0">
                <a:pos x="T6" y="T7"/>
              </a:cxn>
              <a:cxn ang="0">
                <a:pos x="T8" y="T9"/>
              </a:cxn>
            </a:cxnLst>
            <a:rect l="0" t="0" r="r" b="b"/>
            <a:pathLst>
              <a:path w="292" h="291">
                <a:moveTo>
                  <a:pt x="145" y="0"/>
                </a:moveTo>
                <a:lnTo>
                  <a:pt x="292" y="146"/>
                </a:lnTo>
                <a:lnTo>
                  <a:pt x="145" y="291"/>
                </a:lnTo>
                <a:lnTo>
                  <a:pt x="0" y="146"/>
                </a:lnTo>
                <a:lnTo>
                  <a:pt x="145" y="0"/>
                </a:lnTo>
                <a:close/>
              </a:path>
            </a:pathLst>
          </a:custGeom>
          <a:solidFill>
            <a:schemeClr val="accent3"/>
          </a:solidFill>
          <a:ln w="0">
            <a:noFill/>
            <a:prstDash val="solid"/>
            <a:round/>
          </a:ln>
        </p:spPr>
        <p:txBody>
          <a:bodyPr vert="horz" wrap="square" lIns="121900" tIns="60949" rIns="121900" bIns="60949" numCol="1" anchor="t" anchorCtr="0" compatLnSpc="1"/>
          <a:lstStyle/>
          <a:p>
            <a:endParaRPr lang="zh-CN" altLang="en-US" sz="1895"/>
          </a:p>
        </p:txBody>
      </p:sp>
      <p:sp>
        <p:nvSpPr>
          <p:cNvPr id="9" name="Freeform 7"/>
          <p:cNvSpPr/>
          <p:nvPr/>
        </p:nvSpPr>
        <p:spPr bwMode="auto">
          <a:xfrm>
            <a:off x="3835165" y="223799"/>
            <a:ext cx="531751" cy="529931"/>
          </a:xfrm>
          <a:custGeom>
            <a:avLst/>
            <a:gdLst>
              <a:gd name="T0" fmla="*/ 145 w 292"/>
              <a:gd name="T1" fmla="*/ 0 h 291"/>
              <a:gd name="T2" fmla="*/ 292 w 292"/>
              <a:gd name="T3" fmla="*/ 146 h 291"/>
              <a:gd name="T4" fmla="*/ 145 w 292"/>
              <a:gd name="T5" fmla="*/ 291 h 291"/>
              <a:gd name="T6" fmla="*/ 0 w 292"/>
              <a:gd name="T7" fmla="*/ 146 h 291"/>
              <a:gd name="T8" fmla="*/ 145 w 292"/>
              <a:gd name="T9" fmla="*/ 0 h 291"/>
            </a:gdLst>
            <a:ahLst/>
            <a:cxnLst>
              <a:cxn ang="0">
                <a:pos x="T0" y="T1"/>
              </a:cxn>
              <a:cxn ang="0">
                <a:pos x="T2" y="T3"/>
              </a:cxn>
              <a:cxn ang="0">
                <a:pos x="T4" y="T5"/>
              </a:cxn>
              <a:cxn ang="0">
                <a:pos x="T6" y="T7"/>
              </a:cxn>
              <a:cxn ang="0">
                <a:pos x="T8" y="T9"/>
              </a:cxn>
            </a:cxnLst>
            <a:rect l="0" t="0" r="r" b="b"/>
            <a:pathLst>
              <a:path w="292" h="291">
                <a:moveTo>
                  <a:pt x="145" y="0"/>
                </a:moveTo>
                <a:lnTo>
                  <a:pt x="292" y="146"/>
                </a:lnTo>
                <a:lnTo>
                  <a:pt x="145" y="291"/>
                </a:lnTo>
                <a:lnTo>
                  <a:pt x="0" y="146"/>
                </a:lnTo>
                <a:lnTo>
                  <a:pt x="145" y="0"/>
                </a:lnTo>
                <a:close/>
              </a:path>
            </a:pathLst>
          </a:custGeom>
          <a:solidFill>
            <a:schemeClr val="accent1"/>
          </a:solidFill>
          <a:ln w="0">
            <a:noFill/>
            <a:prstDash val="solid"/>
            <a:round/>
          </a:ln>
        </p:spPr>
        <p:txBody>
          <a:bodyPr vert="horz" wrap="square" lIns="121900" tIns="60949" rIns="121900" bIns="60949" numCol="1" anchor="t" anchorCtr="0" compatLnSpc="1"/>
          <a:lstStyle/>
          <a:p>
            <a:endParaRPr lang="zh-CN" altLang="en-US" sz="1895"/>
          </a:p>
        </p:txBody>
      </p:sp>
      <p:sp>
        <p:nvSpPr>
          <p:cNvPr id="10" name="MH_Others_1"/>
          <p:cNvSpPr txBox="1"/>
          <p:nvPr>
            <p:custDataLst>
              <p:tags r:id="rId1"/>
            </p:custDataLst>
          </p:nvPr>
        </p:nvSpPr>
        <p:spPr>
          <a:xfrm>
            <a:off x="2645738" y="1903348"/>
            <a:ext cx="2724586" cy="962892"/>
          </a:xfrm>
          <a:prstGeom prst="rect">
            <a:avLst/>
          </a:prstGeom>
          <a:noFill/>
        </p:spPr>
        <p:txBody>
          <a:bodyPr vert="horz" wrap="square" lIns="0" tIns="0" rIns="0" bIns="0" rtlCol="0" anchor="ctr" anchorCtr="0">
            <a:spAutoFit/>
          </a:bodyPr>
          <a:lstStyle/>
          <a:p>
            <a:pPr algn="ctr"/>
            <a:r>
              <a:rPr lang="zh-CN" altLang="en-US" sz="6255" b="1">
                <a:solidFill>
                  <a:schemeClr val="bg1"/>
                </a:solidFill>
                <a:latin typeface="Arial" panose="020B0604020202020204" pitchFamily="34" charset="0"/>
                <a:ea typeface="微软雅黑" panose="020B0503020204020204" pitchFamily="34" charset="-122"/>
                <a:sym typeface="Arial" panose="020B0604020202020204" pitchFamily="34" charset="0"/>
              </a:rPr>
              <a:t>目  录</a:t>
            </a:r>
            <a:endParaRPr lang="zh-CN" altLang="en-US" sz="6255"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MH_Others_2"/>
          <p:cNvSpPr txBox="1"/>
          <p:nvPr>
            <p:custDataLst>
              <p:tags r:id="rId2"/>
            </p:custDataLst>
          </p:nvPr>
        </p:nvSpPr>
        <p:spPr>
          <a:xfrm>
            <a:off x="2659498" y="2866237"/>
            <a:ext cx="2697064" cy="408573"/>
          </a:xfrm>
          <a:prstGeom prst="rect">
            <a:avLst/>
          </a:prstGeom>
          <a:noFill/>
        </p:spPr>
        <p:txBody>
          <a:bodyPr wrap="square" lIns="0" tIns="0" rIns="0" bIns="0">
            <a:spAutoFit/>
          </a:bodyPr>
          <a:lstStyle/>
          <a:p>
            <a:pPr algn="ctr">
              <a:defRPr/>
            </a:pPr>
            <a:r>
              <a:rPr lang="en-US" altLang="zh-CN" sz="2655" b="1">
                <a:solidFill>
                  <a:schemeClr val="bg1"/>
                </a:solidFill>
                <a:latin typeface="Arial" panose="020B0604020202020204" pitchFamily="34" charset="0"/>
                <a:ea typeface="微软雅黑" panose="020B0503020204020204" pitchFamily="34" charset="-122"/>
                <a:sym typeface="Arial" panose="020B0604020202020204" pitchFamily="34" charset="0"/>
              </a:rPr>
              <a:t>CONTENTS</a:t>
            </a:r>
            <a:endParaRPr lang="zh-CN" altLang="en-US" sz="2655"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8" name="组合 17"/>
          <p:cNvGrpSpPr/>
          <p:nvPr/>
        </p:nvGrpSpPr>
        <p:grpSpPr>
          <a:xfrm>
            <a:off x="7399277" y="2651724"/>
            <a:ext cx="3022236" cy="489600"/>
            <a:chOff x="8280129" y="2393332"/>
            <a:chExt cx="3022236" cy="489600"/>
          </a:xfrm>
        </p:grpSpPr>
        <p:sp>
          <p:nvSpPr>
            <p:cNvPr id="19" name="矩形 18"/>
            <p:cNvSpPr/>
            <p:nvPr/>
          </p:nvSpPr>
          <p:spPr bwMode="auto">
            <a:xfrm>
              <a:off x="8280129" y="2393332"/>
              <a:ext cx="2484821" cy="489600"/>
            </a:xfrm>
            <a:prstGeom prst="rect">
              <a:avLst/>
            </a:prstGeom>
            <a:noFill/>
            <a:ln>
              <a:solidFill>
                <a:srgbClr val="0D0D0D"/>
              </a:solidFill>
            </a:ln>
            <a:effectLst/>
          </p:spPr>
          <p:txBody>
            <a:bodyPr vert="horz" wrap="square" lIns="91440" tIns="45720" rIns="91440" bIns="45720" numCol="1" rtlCol="0" anchor="t" anchorCtr="0" compatLnSpc="1">
              <a:spAutoFit/>
            </a:bodyPr>
            <a:lstStyle/>
            <a:p>
              <a:pPr algn="ctr" fontAlgn="base">
                <a:spcBef>
                  <a:spcPct val="50000"/>
                </a:spcBef>
                <a:spcAft>
                  <a:spcPct val="0"/>
                </a:spcAft>
              </a:pPr>
              <a:endParaRPr lang="zh-CN" altLang="en-US" sz="1600" b="1">
                <a:solidFill>
                  <a:schemeClr val="tx1">
                    <a:lumMod val="95000"/>
                    <a:lumOff val="5000"/>
                  </a:schemeClr>
                </a:solidFill>
                <a:latin typeface="Arial" panose="020B0604020202020204" pitchFamily="34" charset="0"/>
              </a:endParaRPr>
            </a:p>
          </p:txBody>
        </p:sp>
        <p:sp>
          <p:nvSpPr>
            <p:cNvPr id="20" name="Rectangle 6"/>
            <p:cNvSpPr>
              <a:spLocks noChangeArrowheads="1"/>
            </p:cNvSpPr>
            <p:nvPr/>
          </p:nvSpPr>
          <p:spPr bwMode="black">
            <a:xfrm>
              <a:off x="8530805" y="2439107"/>
              <a:ext cx="277156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zh-CN" altLang="en-US" sz="2000" b="1">
                  <a:solidFill>
                    <a:schemeClr val="tx1">
                      <a:lumMod val="95000"/>
                      <a:lumOff val="5000"/>
                    </a:schemeClr>
                  </a:solidFill>
                  <a:latin typeface="微软雅黑" panose="020B0503020204020204" pitchFamily="34" charset="-122"/>
                  <a:ea typeface="微软雅黑" panose="020B0503020204020204" pitchFamily="34" charset="-122"/>
                </a:rPr>
                <a:t>研究背景及意义</a:t>
              </a:r>
              <a:endParaRPr lang="zh-CN" altLang="en-US" sz="20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grpSp>
        <p:nvGrpSpPr>
          <p:cNvPr id="21" name="组合 20"/>
          <p:cNvGrpSpPr/>
          <p:nvPr/>
        </p:nvGrpSpPr>
        <p:grpSpPr>
          <a:xfrm>
            <a:off x="5885428" y="2651724"/>
            <a:ext cx="1328685" cy="489600"/>
            <a:chOff x="6766280" y="2393332"/>
            <a:chExt cx="1328685" cy="489600"/>
          </a:xfrm>
        </p:grpSpPr>
        <p:sp>
          <p:nvSpPr>
            <p:cNvPr id="22" name="矩形 21"/>
            <p:cNvSpPr/>
            <p:nvPr/>
          </p:nvSpPr>
          <p:spPr>
            <a:xfrm>
              <a:off x="6766280" y="2393332"/>
              <a:ext cx="1328685" cy="48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3" name="文本框 22"/>
            <p:cNvSpPr txBox="1"/>
            <p:nvPr/>
          </p:nvSpPr>
          <p:spPr>
            <a:xfrm>
              <a:off x="6942609" y="2430361"/>
              <a:ext cx="962086" cy="400110"/>
            </a:xfrm>
            <a:prstGeom prst="rect">
              <a:avLst/>
            </a:prstGeom>
            <a:noFill/>
          </p:spPr>
          <p:txBody>
            <a:bodyPr wrap="square" rtlCol="0">
              <a:spAutoFit/>
            </a:bodyPr>
            <a:lstStyle/>
            <a:p>
              <a:r>
                <a:rPr lang="zh-CN" altLang="en-US" sz="2000" b="1">
                  <a:solidFill>
                    <a:prstClr val="white"/>
                  </a:solidFill>
                  <a:latin typeface="微软雅黑" panose="020B0503020204020204" pitchFamily="34" charset="-122"/>
                  <a:ea typeface="微软雅黑" panose="020B0503020204020204" pitchFamily="34" charset="-122"/>
                </a:rPr>
                <a:t>第一章</a:t>
              </a:r>
              <a:endParaRPr lang="zh-CN" altLang="en-US" sz="2000" b="1" dirty="0">
                <a:solidFill>
                  <a:prstClr val="white"/>
                </a:solidFill>
                <a:latin typeface="微软雅黑" panose="020B0503020204020204" pitchFamily="34" charset="-122"/>
                <a:ea typeface="微软雅黑" panose="020B0503020204020204" pitchFamily="34" charset="-122"/>
              </a:endParaRPr>
            </a:p>
          </p:txBody>
        </p:sp>
      </p:grpSp>
      <p:grpSp>
        <p:nvGrpSpPr>
          <p:cNvPr id="24" name="组合 23"/>
          <p:cNvGrpSpPr/>
          <p:nvPr/>
        </p:nvGrpSpPr>
        <p:grpSpPr>
          <a:xfrm>
            <a:off x="7379957" y="3417214"/>
            <a:ext cx="3022236" cy="489600"/>
            <a:chOff x="8260809" y="3158822"/>
            <a:chExt cx="3022236" cy="489600"/>
          </a:xfrm>
        </p:grpSpPr>
        <p:sp>
          <p:nvSpPr>
            <p:cNvPr id="25" name="矩形 24"/>
            <p:cNvSpPr/>
            <p:nvPr/>
          </p:nvSpPr>
          <p:spPr bwMode="auto">
            <a:xfrm>
              <a:off x="8260809" y="3158822"/>
              <a:ext cx="2484821" cy="489600"/>
            </a:xfrm>
            <a:prstGeom prst="rect">
              <a:avLst/>
            </a:prstGeom>
            <a:noFill/>
            <a:ln>
              <a:solidFill>
                <a:srgbClr val="0D0D0D"/>
              </a:solidFill>
            </a:ln>
            <a:effectLst/>
          </p:spPr>
          <p:txBody>
            <a:bodyPr vert="horz" wrap="square" lIns="91440" tIns="45720" rIns="91440" bIns="45720" numCol="1" rtlCol="0" anchor="t" anchorCtr="0" compatLnSpc="1">
              <a:spAutoFit/>
            </a:bodyPr>
            <a:lstStyle/>
            <a:p>
              <a:pPr algn="ctr" fontAlgn="base">
                <a:spcBef>
                  <a:spcPct val="50000"/>
                </a:spcBef>
                <a:spcAft>
                  <a:spcPct val="0"/>
                </a:spcAft>
              </a:pPr>
              <a:endParaRPr lang="zh-CN" altLang="en-US" sz="1600" b="1">
                <a:solidFill>
                  <a:schemeClr val="tx1">
                    <a:lumMod val="95000"/>
                    <a:lumOff val="5000"/>
                  </a:schemeClr>
                </a:solidFill>
                <a:latin typeface="Arial" panose="020B0604020202020204" pitchFamily="34" charset="0"/>
              </a:endParaRPr>
            </a:p>
          </p:txBody>
        </p:sp>
        <p:sp>
          <p:nvSpPr>
            <p:cNvPr id="26" name="Rectangle 6"/>
            <p:cNvSpPr>
              <a:spLocks noChangeArrowheads="1"/>
            </p:cNvSpPr>
            <p:nvPr/>
          </p:nvSpPr>
          <p:spPr bwMode="black">
            <a:xfrm>
              <a:off x="8511485" y="3204597"/>
              <a:ext cx="277156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zh-CN" altLang="en-US" sz="2000" b="1">
                  <a:solidFill>
                    <a:schemeClr val="tx1">
                      <a:lumMod val="95000"/>
                      <a:lumOff val="5000"/>
                    </a:schemeClr>
                  </a:solidFill>
                  <a:latin typeface="微软雅黑" panose="020B0503020204020204" pitchFamily="34" charset="-122"/>
                  <a:ea typeface="微软雅黑" panose="020B0503020204020204" pitchFamily="34" charset="-122"/>
                </a:rPr>
                <a:t>论文综述</a:t>
              </a:r>
              <a:endParaRPr lang="zh-CN" altLang="en-US" sz="20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grpSp>
        <p:nvGrpSpPr>
          <p:cNvPr id="27" name="组合 26"/>
          <p:cNvGrpSpPr/>
          <p:nvPr/>
        </p:nvGrpSpPr>
        <p:grpSpPr>
          <a:xfrm>
            <a:off x="5866108" y="3417214"/>
            <a:ext cx="1328685" cy="489600"/>
            <a:chOff x="6746960" y="3158822"/>
            <a:chExt cx="1328685" cy="489600"/>
          </a:xfrm>
          <a:solidFill>
            <a:schemeClr val="accent4"/>
          </a:solidFill>
        </p:grpSpPr>
        <p:sp>
          <p:nvSpPr>
            <p:cNvPr id="28" name="矩形 27"/>
            <p:cNvSpPr/>
            <p:nvPr/>
          </p:nvSpPr>
          <p:spPr>
            <a:xfrm>
              <a:off x="6746960" y="3158822"/>
              <a:ext cx="1328685" cy="48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文本框 28"/>
            <p:cNvSpPr txBox="1"/>
            <p:nvPr/>
          </p:nvSpPr>
          <p:spPr>
            <a:xfrm>
              <a:off x="6923289" y="3195851"/>
              <a:ext cx="962086" cy="400110"/>
            </a:xfrm>
            <a:prstGeom prst="rect">
              <a:avLst/>
            </a:prstGeom>
            <a:grpFill/>
          </p:spPr>
          <p:txBody>
            <a:bodyPr wrap="square" rtlCol="0">
              <a:spAutoFit/>
            </a:bodyPr>
            <a:lstStyle/>
            <a:p>
              <a:r>
                <a:rPr lang="zh-CN" altLang="en-US" sz="2000" b="1">
                  <a:solidFill>
                    <a:prstClr val="white"/>
                  </a:solidFill>
                  <a:latin typeface="微软雅黑" panose="020B0503020204020204" pitchFamily="34" charset="-122"/>
                  <a:ea typeface="微软雅黑" panose="020B0503020204020204" pitchFamily="34" charset="-122"/>
                </a:rPr>
                <a:t>第二章</a:t>
              </a:r>
              <a:endParaRPr lang="zh-CN" altLang="en-US" sz="2000" b="1" dirty="0">
                <a:solidFill>
                  <a:prstClr val="white"/>
                </a:solidFill>
                <a:latin typeface="微软雅黑" panose="020B0503020204020204" pitchFamily="34" charset="-122"/>
                <a:ea typeface="微软雅黑" panose="020B0503020204020204" pitchFamily="34" charset="-122"/>
              </a:endParaRPr>
            </a:p>
          </p:txBody>
        </p:sp>
      </p:grpSp>
      <p:grpSp>
        <p:nvGrpSpPr>
          <p:cNvPr id="30" name="组合 29"/>
          <p:cNvGrpSpPr/>
          <p:nvPr/>
        </p:nvGrpSpPr>
        <p:grpSpPr>
          <a:xfrm>
            <a:off x="7377527" y="4182704"/>
            <a:ext cx="3022236" cy="489600"/>
            <a:chOff x="8258379" y="3924312"/>
            <a:chExt cx="3022236" cy="489600"/>
          </a:xfrm>
        </p:grpSpPr>
        <p:sp>
          <p:nvSpPr>
            <p:cNvPr id="31" name="矩形 30"/>
            <p:cNvSpPr/>
            <p:nvPr/>
          </p:nvSpPr>
          <p:spPr bwMode="auto">
            <a:xfrm>
              <a:off x="8258379" y="3924312"/>
              <a:ext cx="2487251" cy="489600"/>
            </a:xfrm>
            <a:prstGeom prst="rect">
              <a:avLst/>
            </a:prstGeom>
            <a:noFill/>
            <a:ln>
              <a:solidFill>
                <a:srgbClr val="0D0D0D"/>
              </a:solidFill>
            </a:ln>
            <a:effectLst/>
          </p:spPr>
          <p:txBody>
            <a:bodyPr vert="horz" wrap="square" lIns="91440" tIns="45720" rIns="91440" bIns="45720" numCol="1" rtlCol="0" anchor="t" anchorCtr="0" compatLnSpc="1">
              <a:spAutoFit/>
            </a:bodyPr>
            <a:lstStyle/>
            <a:p>
              <a:pPr algn="ctr" fontAlgn="base">
                <a:spcBef>
                  <a:spcPct val="50000"/>
                </a:spcBef>
                <a:spcAft>
                  <a:spcPct val="0"/>
                </a:spcAft>
              </a:pPr>
              <a:endParaRPr lang="zh-CN" altLang="en-US" sz="1600" b="1">
                <a:solidFill>
                  <a:schemeClr val="tx1">
                    <a:lumMod val="95000"/>
                    <a:lumOff val="5000"/>
                  </a:schemeClr>
                </a:solidFill>
                <a:latin typeface="Arial" panose="020B0604020202020204" pitchFamily="34" charset="0"/>
              </a:endParaRPr>
            </a:p>
          </p:txBody>
        </p:sp>
        <p:sp>
          <p:nvSpPr>
            <p:cNvPr id="32" name="Rectangle 6"/>
            <p:cNvSpPr>
              <a:spLocks noChangeArrowheads="1"/>
            </p:cNvSpPr>
            <p:nvPr/>
          </p:nvSpPr>
          <p:spPr bwMode="black">
            <a:xfrm>
              <a:off x="8509055" y="3970087"/>
              <a:ext cx="277156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zh-CN" altLang="en-US" sz="2000" b="1">
                  <a:solidFill>
                    <a:schemeClr val="tx1">
                      <a:lumMod val="95000"/>
                      <a:lumOff val="5000"/>
                    </a:schemeClr>
                  </a:solidFill>
                  <a:latin typeface="微软雅黑" panose="020B0503020204020204" pitchFamily="34" charset="-122"/>
                  <a:ea typeface="微软雅黑" panose="020B0503020204020204" pitchFamily="34" charset="-122"/>
                </a:rPr>
                <a:t>研究过程以及方法</a:t>
              </a:r>
              <a:endParaRPr lang="zh-CN" altLang="en-US" sz="20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grpSp>
        <p:nvGrpSpPr>
          <p:cNvPr id="33" name="组合 32"/>
          <p:cNvGrpSpPr/>
          <p:nvPr/>
        </p:nvGrpSpPr>
        <p:grpSpPr>
          <a:xfrm>
            <a:off x="5863678" y="4182704"/>
            <a:ext cx="1328685" cy="489600"/>
            <a:chOff x="6744530" y="3924312"/>
            <a:chExt cx="1328685" cy="489600"/>
          </a:xfrm>
          <a:solidFill>
            <a:schemeClr val="accent1"/>
          </a:solidFill>
        </p:grpSpPr>
        <p:sp>
          <p:nvSpPr>
            <p:cNvPr id="34" name="矩形 33"/>
            <p:cNvSpPr/>
            <p:nvPr/>
          </p:nvSpPr>
          <p:spPr>
            <a:xfrm>
              <a:off x="6744530" y="3924312"/>
              <a:ext cx="1328685" cy="48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 name="文本框 34"/>
            <p:cNvSpPr txBox="1"/>
            <p:nvPr/>
          </p:nvSpPr>
          <p:spPr>
            <a:xfrm>
              <a:off x="6920859" y="3961341"/>
              <a:ext cx="962086" cy="400110"/>
            </a:xfrm>
            <a:prstGeom prst="rect">
              <a:avLst/>
            </a:prstGeom>
            <a:grpFill/>
          </p:spPr>
          <p:txBody>
            <a:bodyPr wrap="square" rtlCol="0">
              <a:spAutoFit/>
            </a:bodyPr>
            <a:lstStyle/>
            <a:p>
              <a:r>
                <a:rPr lang="zh-CN" altLang="en-US" sz="2000" b="1">
                  <a:solidFill>
                    <a:prstClr val="white"/>
                  </a:solidFill>
                  <a:latin typeface="微软雅黑" panose="020B0503020204020204" pitchFamily="34" charset="-122"/>
                  <a:ea typeface="微软雅黑" panose="020B0503020204020204" pitchFamily="34" charset="-122"/>
                </a:rPr>
                <a:t>第三章</a:t>
              </a:r>
              <a:endParaRPr lang="zh-CN" altLang="en-US" sz="2000" b="1" dirty="0">
                <a:solidFill>
                  <a:prstClr val="white"/>
                </a:solidFill>
                <a:latin typeface="微软雅黑" panose="020B0503020204020204" pitchFamily="34" charset="-122"/>
                <a:ea typeface="微软雅黑" panose="020B0503020204020204" pitchFamily="34" charset="-122"/>
              </a:endParaRPr>
            </a:p>
          </p:txBody>
        </p:sp>
      </p:grpSp>
      <p:grpSp>
        <p:nvGrpSpPr>
          <p:cNvPr id="36" name="组合 35"/>
          <p:cNvGrpSpPr/>
          <p:nvPr/>
        </p:nvGrpSpPr>
        <p:grpSpPr>
          <a:xfrm>
            <a:off x="7377527" y="4948193"/>
            <a:ext cx="3022236" cy="489600"/>
            <a:chOff x="8258379" y="4689801"/>
            <a:chExt cx="3022236" cy="489600"/>
          </a:xfrm>
        </p:grpSpPr>
        <p:sp>
          <p:nvSpPr>
            <p:cNvPr id="37" name="矩形 36"/>
            <p:cNvSpPr/>
            <p:nvPr/>
          </p:nvSpPr>
          <p:spPr bwMode="auto">
            <a:xfrm>
              <a:off x="8258379" y="4689801"/>
              <a:ext cx="2487251" cy="489600"/>
            </a:xfrm>
            <a:prstGeom prst="rect">
              <a:avLst/>
            </a:prstGeom>
            <a:noFill/>
            <a:ln>
              <a:solidFill>
                <a:srgbClr val="0D0D0D"/>
              </a:solidFill>
            </a:ln>
            <a:effectLst/>
          </p:spPr>
          <p:txBody>
            <a:bodyPr vert="horz" wrap="square" lIns="91440" tIns="45720" rIns="91440" bIns="45720" numCol="1" rtlCol="0" anchor="t" anchorCtr="0" compatLnSpc="1">
              <a:spAutoFit/>
            </a:bodyPr>
            <a:lstStyle/>
            <a:p>
              <a:pPr algn="ctr" fontAlgn="base">
                <a:spcBef>
                  <a:spcPct val="50000"/>
                </a:spcBef>
                <a:spcAft>
                  <a:spcPct val="0"/>
                </a:spcAft>
              </a:pPr>
              <a:endParaRPr lang="zh-CN" altLang="en-US" sz="1600" b="1">
                <a:solidFill>
                  <a:schemeClr val="tx1">
                    <a:lumMod val="95000"/>
                    <a:lumOff val="5000"/>
                  </a:schemeClr>
                </a:solidFill>
                <a:latin typeface="Arial" panose="020B0604020202020204" pitchFamily="34" charset="0"/>
              </a:endParaRPr>
            </a:p>
          </p:txBody>
        </p:sp>
        <p:sp>
          <p:nvSpPr>
            <p:cNvPr id="38" name="Rectangle 6"/>
            <p:cNvSpPr>
              <a:spLocks noChangeArrowheads="1"/>
            </p:cNvSpPr>
            <p:nvPr/>
          </p:nvSpPr>
          <p:spPr bwMode="black">
            <a:xfrm>
              <a:off x="8509055" y="4735576"/>
              <a:ext cx="277156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zh-CN" altLang="en-US" sz="2000" b="1">
                  <a:solidFill>
                    <a:schemeClr val="tx1">
                      <a:lumMod val="95000"/>
                      <a:lumOff val="5000"/>
                    </a:schemeClr>
                  </a:solidFill>
                  <a:latin typeface="微软雅黑" panose="020B0503020204020204" pitchFamily="34" charset="-122"/>
                  <a:ea typeface="微软雅黑" panose="020B0503020204020204" pitchFamily="34" charset="-122"/>
                </a:rPr>
                <a:t>研究结论</a:t>
              </a:r>
              <a:endParaRPr lang="zh-CN" altLang="en-US" sz="20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grpSp>
        <p:nvGrpSpPr>
          <p:cNvPr id="39" name="组合 38"/>
          <p:cNvGrpSpPr/>
          <p:nvPr/>
        </p:nvGrpSpPr>
        <p:grpSpPr>
          <a:xfrm>
            <a:off x="5863678" y="4948193"/>
            <a:ext cx="1328685" cy="489600"/>
            <a:chOff x="6744530" y="4689801"/>
            <a:chExt cx="1328685" cy="489600"/>
          </a:xfrm>
          <a:solidFill>
            <a:schemeClr val="accent4"/>
          </a:solidFill>
        </p:grpSpPr>
        <p:sp>
          <p:nvSpPr>
            <p:cNvPr id="40" name="矩形 39"/>
            <p:cNvSpPr/>
            <p:nvPr/>
          </p:nvSpPr>
          <p:spPr>
            <a:xfrm>
              <a:off x="6744530" y="4689801"/>
              <a:ext cx="1328685" cy="48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1" name="文本框 40"/>
            <p:cNvSpPr txBox="1"/>
            <p:nvPr/>
          </p:nvSpPr>
          <p:spPr>
            <a:xfrm>
              <a:off x="6920859" y="4726830"/>
              <a:ext cx="962086" cy="400110"/>
            </a:xfrm>
            <a:prstGeom prst="rect">
              <a:avLst/>
            </a:prstGeom>
            <a:grpFill/>
          </p:spPr>
          <p:txBody>
            <a:bodyPr wrap="square" rtlCol="0">
              <a:spAutoFit/>
            </a:bodyPr>
            <a:lstStyle/>
            <a:p>
              <a:r>
                <a:rPr lang="zh-CN" altLang="en-US" sz="2000" b="1">
                  <a:solidFill>
                    <a:prstClr val="white"/>
                  </a:solidFill>
                  <a:latin typeface="微软雅黑" panose="020B0503020204020204" pitchFamily="34" charset="-122"/>
                  <a:ea typeface="微软雅黑" panose="020B0503020204020204" pitchFamily="34" charset="-122"/>
                </a:rPr>
                <a:t>第四章</a:t>
              </a:r>
              <a:endParaRPr lang="zh-CN" altLang="en-US" sz="2000" b="1" dirty="0">
                <a:solidFill>
                  <a:prstClr val="white"/>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40000" fill="hold" grpId="0" nodeType="clickEffect" p14:presetBounceEnd="4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40000">
                                          <p:cBhvr additive="base">
                                            <p:cTn id="7" dur="1500" fill="hold"/>
                                            <p:tgtEl>
                                              <p:spTgt spid="3"/>
                                            </p:tgtEl>
                                            <p:attrNameLst>
                                              <p:attrName>ppt_x</p:attrName>
                                            </p:attrNameLst>
                                          </p:cBhvr>
                                          <p:tavLst>
                                            <p:tav tm="0">
                                              <p:val>
                                                <p:strVal val="0-#ppt_w/2"/>
                                              </p:val>
                                            </p:tav>
                                            <p:tav tm="100000">
                                              <p:val>
                                                <p:strVal val="#ppt_x"/>
                                              </p:val>
                                            </p:tav>
                                          </p:tavLst>
                                        </p:anim>
                                        <p:anim calcmode="lin" valueType="num" p14:bounceEnd="40000">
                                          <p:cBhvr additive="base">
                                            <p:cTn id="8" dur="1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40000" fill="hold" grpId="0" nodeType="clickEffect" p14:presetBounceEnd="4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40000">
                                          <p:cBhvr additive="base">
                                            <p:cTn id="13" dur="1500" fill="hold"/>
                                            <p:tgtEl>
                                              <p:spTgt spid="4"/>
                                            </p:tgtEl>
                                            <p:attrNameLst>
                                              <p:attrName>ppt_x</p:attrName>
                                            </p:attrNameLst>
                                          </p:cBhvr>
                                          <p:tavLst>
                                            <p:tav tm="0">
                                              <p:val>
                                                <p:strVal val="0-#ppt_w/2"/>
                                              </p:val>
                                            </p:tav>
                                            <p:tav tm="100000">
                                              <p:val>
                                                <p:strVal val="#ppt_x"/>
                                              </p:val>
                                            </p:tav>
                                          </p:tavLst>
                                        </p:anim>
                                        <p:anim calcmode="lin" valueType="num" p14:bounceEnd="40000">
                                          <p:cBhvr additive="base">
                                            <p:cTn id="14" dur="1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40000" fill="hold" grpId="0" nodeType="clickEffect" p14:presetBounceEnd="40000">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40000">
                                          <p:cBhvr additive="base">
                                            <p:cTn id="19" dur="1500" fill="hold"/>
                                            <p:tgtEl>
                                              <p:spTgt spid="5"/>
                                            </p:tgtEl>
                                            <p:attrNameLst>
                                              <p:attrName>ppt_x</p:attrName>
                                            </p:attrNameLst>
                                          </p:cBhvr>
                                          <p:tavLst>
                                            <p:tav tm="0">
                                              <p:val>
                                                <p:strVal val="0-#ppt_w/2"/>
                                              </p:val>
                                            </p:tav>
                                            <p:tav tm="100000">
                                              <p:val>
                                                <p:strVal val="#ppt_x"/>
                                              </p:val>
                                            </p:tav>
                                          </p:tavLst>
                                        </p:anim>
                                        <p:anim calcmode="lin" valueType="num" p14:bounceEnd="40000">
                                          <p:cBhvr additive="base">
                                            <p:cTn id="20" dur="1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accel="40000" fill="hold" grpId="0" nodeType="clickEffect" p14:presetBounceEnd="40000">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14:bounceEnd="40000">
                                          <p:cBhvr additive="base">
                                            <p:cTn id="25" dur="1500" fill="hold"/>
                                            <p:tgtEl>
                                              <p:spTgt spid="6"/>
                                            </p:tgtEl>
                                            <p:attrNameLst>
                                              <p:attrName>ppt_x</p:attrName>
                                            </p:attrNameLst>
                                          </p:cBhvr>
                                          <p:tavLst>
                                            <p:tav tm="0">
                                              <p:val>
                                                <p:strVal val="0-#ppt_w/2"/>
                                              </p:val>
                                            </p:tav>
                                            <p:tav tm="100000">
                                              <p:val>
                                                <p:strVal val="#ppt_x"/>
                                              </p:val>
                                            </p:tav>
                                          </p:tavLst>
                                        </p:anim>
                                        <p:anim calcmode="lin" valueType="num" p14:bounceEnd="40000">
                                          <p:cBhvr additive="base">
                                            <p:cTn id="26" dur="1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accel="40000" fill="hold" grpId="0" nodeType="clickEffect" p14:presetBounceEnd="40000">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14:bounceEnd="40000">
                                          <p:cBhvr additive="base">
                                            <p:cTn id="31" dur="1500" fill="hold"/>
                                            <p:tgtEl>
                                              <p:spTgt spid="7"/>
                                            </p:tgtEl>
                                            <p:attrNameLst>
                                              <p:attrName>ppt_x</p:attrName>
                                            </p:attrNameLst>
                                          </p:cBhvr>
                                          <p:tavLst>
                                            <p:tav tm="0">
                                              <p:val>
                                                <p:strVal val="0-#ppt_w/2"/>
                                              </p:val>
                                            </p:tav>
                                            <p:tav tm="100000">
                                              <p:val>
                                                <p:strVal val="#ppt_x"/>
                                              </p:val>
                                            </p:tav>
                                          </p:tavLst>
                                        </p:anim>
                                        <p:anim calcmode="lin" valueType="num" p14:bounceEnd="40000">
                                          <p:cBhvr additive="base">
                                            <p:cTn id="32" dur="1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accel="40000" fill="hold" grpId="0" nodeType="clickEffect" p14:presetBounceEnd="40000">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14:bounceEnd="40000">
                                          <p:cBhvr additive="base">
                                            <p:cTn id="37" dur="1500" fill="hold"/>
                                            <p:tgtEl>
                                              <p:spTgt spid="8"/>
                                            </p:tgtEl>
                                            <p:attrNameLst>
                                              <p:attrName>ppt_x</p:attrName>
                                            </p:attrNameLst>
                                          </p:cBhvr>
                                          <p:tavLst>
                                            <p:tav tm="0">
                                              <p:val>
                                                <p:strVal val="0-#ppt_w/2"/>
                                              </p:val>
                                            </p:tav>
                                            <p:tav tm="100000">
                                              <p:val>
                                                <p:strVal val="#ppt_x"/>
                                              </p:val>
                                            </p:tav>
                                          </p:tavLst>
                                        </p:anim>
                                        <p:anim calcmode="lin" valueType="num" p14:bounceEnd="40000">
                                          <p:cBhvr additive="base">
                                            <p:cTn id="38" dur="1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accel="40000" fill="hold" grpId="0" nodeType="clickEffect" p14:presetBounceEnd="40000">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14:bounceEnd="40000">
                                          <p:cBhvr additive="base">
                                            <p:cTn id="43" dur="1500" fill="hold"/>
                                            <p:tgtEl>
                                              <p:spTgt spid="9"/>
                                            </p:tgtEl>
                                            <p:attrNameLst>
                                              <p:attrName>ppt_x</p:attrName>
                                            </p:attrNameLst>
                                          </p:cBhvr>
                                          <p:tavLst>
                                            <p:tav tm="0">
                                              <p:val>
                                                <p:strVal val="0-#ppt_w/2"/>
                                              </p:val>
                                            </p:tav>
                                            <p:tav tm="100000">
                                              <p:val>
                                                <p:strVal val="#ppt_x"/>
                                              </p:val>
                                            </p:tav>
                                          </p:tavLst>
                                        </p:anim>
                                        <p:anim calcmode="lin" valueType="num" p14:bounceEnd="40000">
                                          <p:cBhvr additive="base">
                                            <p:cTn id="44" dur="1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6" presetClass="entr" presetSubtype="0" fill="hold" grpId="0" nodeType="clickEffect">
                                      <p:stCondLst>
                                        <p:cond delay="0"/>
                                      </p:stCondLst>
                                      <p:iterate type="lt">
                                        <p:tmPct val="10000"/>
                                      </p:iterate>
                                      <p:childTnLst>
                                        <p:set>
                                          <p:cBhvr>
                                            <p:cTn id="48" dur="1" fill="hold">
                                              <p:stCondLst>
                                                <p:cond delay="0"/>
                                              </p:stCondLst>
                                            </p:cTn>
                                            <p:tgtEl>
                                              <p:spTgt spid="10"/>
                                            </p:tgtEl>
                                            <p:attrNameLst>
                                              <p:attrName>style.visibility</p:attrName>
                                            </p:attrNameLst>
                                          </p:cBhvr>
                                          <p:to>
                                            <p:strVal val="visible"/>
                                          </p:to>
                                        </p:set>
                                        <p:anim by="(-#ppt_w*2)" calcmode="lin" valueType="num">
                                          <p:cBhvr rctx="PPT">
                                            <p:cTn id="49" dur="500" autoRev="1" fill="hold">
                                              <p:stCondLst>
                                                <p:cond delay="0"/>
                                              </p:stCondLst>
                                            </p:cTn>
                                            <p:tgtEl>
                                              <p:spTgt spid="10"/>
                                            </p:tgtEl>
                                            <p:attrNameLst>
                                              <p:attrName>ppt_w</p:attrName>
                                            </p:attrNameLst>
                                          </p:cBhvr>
                                        </p:anim>
                                        <p:anim by="(#ppt_w*0.50)" calcmode="lin" valueType="num">
                                          <p:cBhvr>
                                            <p:cTn id="50" dur="500" decel="50000" autoRev="1" fill="hold">
                                              <p:stCondLst>
                                                <p:cond delay="0"/>
                                              </p:stCondLst>
                                            </p:cTn>
                                            <p:tgtEl>
                                              <p:spTgt spid="10"/>
                                            </p:tgtEl>
                                            <p:attrNameLst>
                                              <p:attrName>ppt_x</p:attrName>
                                            </p:attrNameLst>
                                          </p:cBhvr>
                                        </p:anim>
                                        <p:anim from="(-#ppt_h/2)" to="(#ppt_y)" calcmode="lin" valueType="num">
                                          <p:cBhvr>
                                            <p:cTn id="51" dur="1000" fill="hold">
                                              <p:stCondLst>
                                                <p:cond delay="0"/>
                                              </p:stCondLst>
                                            </p:cTn>
                                            <p:tgtEl>
                                              <p:spTgt spid="10"/>
                                            </p:tgtEl>
                                            <p:attrNameLst>
                                              <p:attrName>ppt_y</p:attrName>
                                            </p:attrNameLst>
                                          </p:cBhvr>
                                        </p:anim>
                                        <p:animRot by="21600000">
                                          <p:cBhvr>
                                            <p:cTn id="52" dur="1000" fill="hold">
                                              <p:stCondLst>
                                                <p:cond delay="0"/>
                                              </p:stCondLst>
                                            </p:cTn>
                                            <p:tgtEl>
                                              <p:spTgt spid="10"/>
                                            </p:tgtEl>
                                            <p:attrNameLst>
                                              <p:attrName>r</p:attrName>
                                            </p:attrNameLst>
                                          </p:cBhvr>
                                        </p:animRot>
                                      </p:childTnLst>
                                    </p:cTn>
                                  </p:par>
                                  <p:par>
                                    <p:cTn id="53" presetID="56" presetClass="entr" presetSubtype="0" fill="hold" grpId="0" nodeType="withEffect">
                                      <p:stCondLst>
                                        <p:cond delay="0"/>
                                      </p:stCondLst>
                                      <p:iterate type="lt">
                                        <p:tmPct val="10000"/>
                                      </p:iterate>
                                      <p:childTnLst>
                                        <p:set>
                                          <p:cBhvr>
                                            <p:cTn id="54" dur="1" fill="hold">
                                              <p:stCondLst>
                                                <p:cond delay="0"/>
                                              </p:stCondLst>
                                            </p:cTn>
                                            <p:tgtEl>
                                              <p:spTgt spid="11"/>
                                            </p:tgtEl>
                                            <p:attrNameLst>
                                              <p:attrName>style.visibility</p:attrName>
                                            </p:attrNameLst>
                                          </p:cBhvr>
                                          <p:to>
                                            <p:strVal val="visible"/>
                                          </p:to>
                                        </p:set>
                                        <p:anim by="(-#ppt_w*2)" calcmode="lin" valueType="num">
                                          <p:cBhvr rctx="PPT">
                                            <p:cTn id="55" dur="500" autoRev="1" fill="hold">
                                              <p:stCondLst>
                                                <p:cond delay="0"/>
                                              </p:stCondLst>
                                            </p:cTn>
                                            <p:tgtEl>
                                              <p:spTgt spid="11"/>
                                            </p:tgtEl>
                                            <p:attrNameLst>
                                              <p:attrName>ppt_w</p:attrName>
                                            </p:attrNameLst>
                                          </p:cBhvr>
                                        </p:anim>
                                        <p:anim by="(#ppt_w*0.50)" calcmode="lin" valueType="num">
                                          <p:cBhvr>
                                            <p:cTn id="56" dur="500" decel="50000" autoRev="1" fill="hold">
                                              <p:stCondLst>
                                                <p:cond delay="0"/>
                                              </p:stCondLst>
                                            </p:cTn>
                                            <p:tgtEl>
                                              <p:spTgt spid="11"/>
                                            </p:tgtEl>
                                            <p:attrNameLst>
                                              <p:attrName>ppt_x</p:attrName>
                                            </p:attrNameLst>
                                          </p:cBhvr>
                                        </p:anim>
                                        <p:anim from="(-#ppt_h/2)" to="(#ppt_y)" calcmode="lin" valueType="num">
                                          <p:cBhvr>
                                            <p:cTn id="57" dur="1000" fill="hold">
                                              <p:stCondLst>
                                                <p:cond delay="0"/>
                                              </p:stCondLst>
                                            </p:cTn>
                                            <p:tgtEl>
                                              <p:spTgt spid="11"/>
                                            </p:tgtEl>
                                            <p:attrNameLst>
                                              <p:attrName>ppt_y</p:attrName>
                                            </p:attrNameLst>
                                          </p:cBhvr>
                                        </p:anim>
                                        <p:animRot by="21600000">
                                          <p:cBhvr>
                                            <p:cTn id="58" dur="1000" fill="hold">
                                              <p:stCondLst>
                                                <p:cond delay="0"/>
                                              </p:stCondLst>
                                            </p:cTn>
                                            <p:tgtEl>
                                              <p:spTgt spid="11"/>
                                            </p:tgtEl>
                                            <p:attrNameLst>
                                              <p:attrName>r</p:attrName>
                                            </p:attrNameLst>
                                          </p:cBhvr>
                                        </p:animRo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500"/>
                                            <p:tgtEl>
                                              <p:spTgt spid="21"/>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500"/>
                                            <p:tgtEl>
                                              <p:spTgt spid="18"/>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fade">
                                          <p:cBhvr>
                                            <p:cTn id="73" dur="500"/>
                                            <p:tgtEl>
                                              <p:spTgt spid="27"/>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fade">
                                          <p:cBhvr>
                                            <p:cTn id="78" dur="500"/>
                                            <p:tgtEl>
                                              <p:spTgt spid="24"/>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fade">
                                          <p:cBhvr>
                                            <p:cTn id="83" dur="500"/>
                                            <p:tgtEl>
                                              <p:spTgt spid="33"/>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fade">
                                          <p:cBhvr>
                                            <p:cTn id="88" dur="500"/>
                                            <p:tgtEl>
                                              <p:spTgt spid="30"/>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39"/>
                                            </p:tgtEl>
                                            <p:attrNameLst>
                                              <p:attrName>style.visibility</p:attrName>
                                            </p:attrNameLst>
                                          </p:cBhvr>
                                          <p:to>
                                            <p:strVal val="visible"/>
                                          </p:to>
                                        </p:set>
                                        <p:animEffect transition="in" filter="fade">
                                          <p:cBhvr>
                                            <p:cTn id="93" dur="500"/>
                                            <p:tgtEl>
                                              <p:spTgt spid="39"/>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36"/>
                                            </p:tgtEl>
                                            <p:attrNameLst>
                                              <p:attrName>style.visibility</p:attrName>
                                            </p:attrNameLst>
                                          </p:cBhvr>
                                          <p:to>
                                            <p:strVal val="visible"/>
                                          </p:to>
                                        </p:set>
                                        <p:animEffect transition="in" filter="fade">
                                          <p:cBhvr>
                                            <p:cTn id="9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p:bldP spid="11"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4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0-#ppt_w/2"/>
                                              </p:val>
                                            </p:tav>
                                            <p:tav tm="100000">
                                              <p:val>
                                                <p:strVal val="#ppt_x"/>
                                              </p:val>
                                            </p:tav>
                                          </p:tavLst>
                                        </p:anim>
                                        <p:anim calcmode="lin" valueType="num">
                                          <p:cBhvr additive="base">
                                            <p:cTn id="8" dur="1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4000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500" fill="hold"/>
                                            <p:tgtEl>
                                              <p:spTgt spid="4"/>
                                            </p:tgtEl>
                                            <p:attrNameLst>
                                              <p:attrName>ppt_x</p:attrName>
                                            </p:attrNameLst>
                                          </p:cBhvr>
                                          <p:tavLst>
                                            <p:tav tm="0">
                                              <p:val>
                                                <p:strVal val="0-#ppt_w/2"/>
                                              </p:val>
                                            </p:tav>
                                            <p:tav tm="100000">
                                              <p:val>
                                                <p:strVal val="#ppt_x"/>
                                              </p:val>
                                            </p:tav>
                                          </p:tavLst>
                                        </p:anim>
                                        <p:anim calcmode="lin" valueType="num">
                                          <p:cBhvr additive="base">
                                            <p:cTn id="14" dur="1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4000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500" fill="hold"/>
                                            <p:tgtEl>
                                              <p:spTgt spid="5"/>
                                            </p:tgtEl>
                                            <p:attrNameLst>
                                              <p:attrName>ppt_x</p:attrName>
                                            </p:attrNameLst>
                                          </p:cBhvr>
                                          <p:tavLst>
                                            <p:tav tm="0">
                                              <p:val>
                                                <p:strVal val="0-#ppt_w/2"/>
                                              </p:val>
                                            </p:tav>
                                            <p:tav tm="100000">
                                              <p:val>
                                                <p:strVal val="#ppt_x"/>
                                              </p:val>
                                            </p:tav>
                                          </p:tavLst>
                                        </p:anim>
                                        <p:anim calcmode="lin" valueType="num">
                                          <p:cBhvr additive="base">
                                            <p:cTn id="20" dur="1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accel="4000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1500" fill="hold"/>
                                            <p:tgtEl>
                                              <p:spTgt spid="6"/>
                                            </p:tgtEl>
                                            <p:attrNameLst>
                                              <p:attrName>ppt_x</p:attrName>
                                            </p:attrNameLst>
                                          </p:cBhvr>
                                          <p:tavLst>
                                            <p:tav tm="0">
                                              <p:val>
                                                <p:strVal val="0-#ppt_w/2"/>
                                              </p:val>
                                            </p:tav>
                                            <p:tav tm="100000">
                                              <p:val>
                                                <p:strVal val="#ppt_x"/>
                                              </p:val>
                                            </p:tav>
                                          </p:tavLst>
                                        </p:anim>
                                        <p:anim calcmode="lin" valueType="num">
                                          <p:cBhvr additive="base">
                                            <p:cTn id="26" dur="1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accel="4000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500" fill="hold"/>
                                            <p:tgtEl>
                                              <p:spTgt spid="7"/>
                                            </p:tgtEl>
                                            <p:attrNameLst>
                                              <p:attrName>ppt_x</p:attrName>
                                            </p:attrNameLst>
                                          </p:cBhvr>
                                          <p:tavLst>
                                            <p:tav tm="0">
                                              <p:val>
                                                <p:strVal val="0-#ppt_w/2"/>
                                              </p:val>
                                            </p:tav>
                                            <p:tav tm="100000">
                                              <p:val>
                                                <p:strVal val="#ppt_x"/>
                                              </p:val>
                                            </p:tav>
                                          </p:tavLst>
                                        </p:anim>
                                        <p:anim calcmode="lin" valueType="num">
                                          <p:cBhvr additive="base">
                                            <p:cTn id="32" dur="1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accel="4000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1500" fill="hold"/>
                                            <p:tgtEl>
                                              <p:spTgt spid="8"/>
                                            </p:tgtEl>
                                            <p:attrNameLst>
                                              <p:attrName>ppt_x</p:attrName>
                                            </p:attrNameLst>
                                          </p:cBhvr>
                                          <p:tavLst>
                                            <p:tav tm="0">
                                              <p:val>
                                                <p:strVal val="0-#ppt_w/2"/>
                                              </p:val>
                                            </p:tav>
                                            <p:tav tm="100000">
                                              <p:val>
                                                <p:strVal val="#ppt_x"/>
                                              </p:val>
                                            </p:tav>
                                          </p:tavLst>
                                        </p:anim>
                                        <p:anim calcmode="lin" valueType="num">
                                          <p:cBhvr additive="base">
                                            <p:cTn id="38" dur="1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accel="4000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1500" fill="hold"/>
                                            <p:tgtEl>
                                              <p:spTgt spid="9"/>
                                            </p:tgtEl>
                                            <p:attrNameLst>
                                              <p:attrName>ppt_x</p:attrName>
                                            </p:attrNameLst>
                                          </p:cBhvr>
                                          <p:tavLst>
                                            <p:tav tm="0">
                                              <p:val>
                                                <p:strVal val="0-#ppt_w/2"/>
                                              </p:val>
                                            </p:tav>
                                            <p:tav tm="100000">
                                              <p:val>
                                                <p:strVal val="#ppt_x"/>
                                              </p:val>
                                            </p:tav>
                                          </p:tavLst>
                                        </p:anim>
                                        <p:anim calcmode="lin" valueType="num">
                                          <p:cBhvr additive="base">
                                            <p:cTn id="44" dur="1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6" presetClass="entr" presetSubtype="0" fill="hold" grpId="0" nodeType="clickEffect">
                                      <p:stCondLst>
                                        <p:cond delay="0"/>
                                      </p:stCondLst>
                                      <p:iterate type="lt">
                                        <p:tmPct val="10000"/>
                                      </p:iterate>
                                      <p:childTnLst>
                                        <p:set>
                                          <p:cBhvr>
                                            <p:cTn id="48" dur="1" fill="hold">
                                              <p:stCondLst>
                                                <p:cond delay="0"/>
                                              </p:stCondLst>
                                            </p:cTn>
                                            <p:tgtEl>
                                              <p:spTgt spid="10"/>
                                            </p:tgtEl>
                                            <p:attrNameLst>
                                              <p:attrName>style.visibility</p:attrName>
                                            </p:attrNameLst>
                                          </p:cBhvr>
                                          <p:to>
                                            <p:strVal val="visible"/>
                                          </p:to>
                                        </p:set>
                                        <p:anim by="(-#ppt_w*2)" calcmode="lin" valueType="num">
                                          <p:cBhvr rctx="PPT">
                                            <p:cTn id="49" dur="500" autoRev="1" fill="hold">
                                              <p:stCondLst>
                                                <p:cond delay="0"/>
                                              </p:stCondLst>
                                            </p:cTn>
                                            <p:tgtEl>
                                              <p:spTgt spid="10"/>
                                            </p:tgtEl>
                                            <p:attrNameLst>
                                              <p:attrName>ppt_w</p:attrName>
                                            </p:attrNameLst>
                                          </p:cBhvr>
                                        </p:anim>
                                        <p:anim by="(#ppt_w*0.50)" calcmode="lin" valueType="num">
                                          <p:cBhvr>
                                            <p:cTn id="50" dur="500" decel="50000" autoRev="1" fill="hold">
                                              <p:stCondLst>
                                                <p:cond delay="0"/>
                                              </p:stCondLst>
                                            </p:cTn>
                                            <p:tgtEl>
                                              <p:spTgt spid="10"/>
                                            </p:tgtEl>
                                            <p:attrNameLst>
                                              <p:attrName>ppt_x</p:attrName>
                                            </p:attrNameLst>
                                          </p:cBhvr>
                                        </p:anim>
                                        <p:anim from="(-#ppt_h/2)" to="(#ppt_y)" calcmode="lin" valueType="num">
                                          <p:cBhvr>
                                            <p:cTn id="51" dur="1000" fill="hold">
                                              <p:stCondLst>
                                                <p:cond delay="0"/>
                                              </p:stCondLst>
                                            </p:cTn>
                                            <p:tgtEl>
                                              <p:spTgt spid="10"/>
                                            </p:tgtEl>
                                            <p:attrNameLst>
                                              <p:attrName>ppt_y</p:attrName>
                                            </p:attrNameLst>
                                          </p:cBhvr>
                                        </p:anim>
                                        <p:animRot by="21600000">
                                          <p:cBhvr>
                                            <p:cTn id="52" dur="1000" fill="hold">
                                              <p:stCondLst>
                                                <p:cond delay="0"/>
                                              </p:stCondLst>
                                            </p:cTn>
                                            <p:tgtEl>
                                              <p:spTgt spid="10"/>
                                            </p:tgtEl>
                                            <p:attrNameLst>
                                              <p:attrName>r</p:attrName>
                                            </p:attrNameLst>
                                          </p:cBhvr>
                                        </p:animRot>
                                      </p:childTnLst>
                                    </p:cTn>
                                  </p:par>
                                  <p:par>
                                    <p:cTn id="53" presetID="56" presetClass="entr" presetSubtype="0" fill="hold" grpId="0" nodeType="withEffect">
                                      <p:stCondLst>
                                        <p:cond delay="0"/>
                                      </p:stCondLst>
                                      <p:iterate type="lt">
                                        <p:tmPct val="10000"/>
                                      </p:iterate>
                                      <p:childTnLst>
                                        <p:set>
                                          <p:cBhvr>
                                            <p:cTn id="54" dur="1" fill="hold">
                                              <p:stCondLst>
                                                <p:cond delay="0"/>
                                              </p:stCondLst>
                                            </p:cTn>
                                            <p:tgtEl>
                                              <p:spTgt spid="11"/>
                                            </p:tgtEl>
                                            <p:attrNameLst>
                                              <p:attrName>style.visibility</p:attrName>
                                            </p:attrNameLst>
                                          </p:cBhvr>
                                          <p:to>
                                            <p:strVal val="visible"/>
                                          </p:to>
                                        </p:set>
                                        <p:anim by="(-#ppt_w*2)" calcmode="lin" valueType="num">
                                          <p:cBhvr rctx="PPT">
                                            <p:cTn id="55" dur="500" autoRev="1" fill="hold">
                                              <p:stCondLst>
                                                <p:cond delay="0"/>
                                              </p:stCondLst>
                                            </p:cTn>
                                            <p:tgtEl>
                                              <p:spTgt spid="11"/>
                                            </p:tgtEl>
                                            <p:attrNameLst>
                                              <p:attrName>ppt_w</p:attrName>
                                            </p:attrNameLst>
                                          </p:cBhvr>
                                        </p:anim>
                                        <p:anim by="(#ppt_w*0.50)" calcmode="lin" valueType="num">
                                          <p:cBhvr>
                                            <p:cTn id="56" dur="500" decel="50000" autoRev="1" fill="hold">
                                              <p:stCondLst>
                                                <p:cond delay="0"/>
                                              </p:stCondLst>
                                            </p:cTn>
                                            <p:tgtEl>
                                              <p:spTgt spid="11"/>
                                            </p:tgtEl>
                                            <p:attrNameLst>
                                              <p:attrName>ppt_x</p:attrName>
                                            </p:attrNameLst>
                                          </p:cBhvr>
                                        </p:anim>
                                        <p:anim from="(-#ppt_h/2)" to="(#ppt_y)" calcmode="lin" valueType="num">
                                          <p:cBhvr>
                                            <p:cTn id="57" dur="1000" fill="hold">
                                              <p:stCondLst>
                                                <p:cond delay="0"/>
                                              </p:stCondLst>
                                            </p:cTn>
                                            <p:tgtEl>
                                              <p:spTgt spid="11"/>
                                            </p:tgtEl>
                                            <p:attrNameLst>
                                              <p:attrName>ppt_y</p:attrName>
                                            </p:attrNameLst>
                                          </p:cBhvr>
                                        </p:anim>
                                        <p:animRot by="21600000">
                                          <p:cBhvr>
                                            <p:cTn id="58" dur="1000" fill="hold">
                                              <p:stCondLst>
                                                <p:cond delay="0"/>
                                              </p:stCondLst>
                                            </p:cTn>
                                            <p:tgtEl>
                                              <p:spTgt spid="11"/>
                                            </p:tgtEl>
                                            <p:attrNameLst>
                                              <p:attrName>r</p:attrName>
                                            </p:attrNameLst>
                                          </p:cBhvr>
                                        </p:animRo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500"/>
                                            <p:tgtEl>
                                              <p:spTgt spid="21"/>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500"/>
                                            <p:tgtEl>
                                              <p:spTgt spid="18"/>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fade">
                                          <p:cBhvr>
                                            <p:cTn id="73" dur="500"/>
                                            <p:tgtEl>
                                              <p:spTgt spid="27"/>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fade">
                                          <p:cBhvr>
                                            <p:cTn id="78" dur="500"/>
                                            <p:tgtEl>
                                              <p:spTgt spid="24"/>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fade">
                                          <p:cBhvr>
                                            <p:cTn id="83" dur="500"/>
                                            <p:tgtEl>
                                              <p:spTgt spid="33"/>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fade">
                                          <p:cBhvr>
                                            <p:cTn id="88" dur="500"/>
                                            <p:tgtEl>
                                              <p:spTgt spid="30"/>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39"/>
                                            </p:tgtEl>
                                            <p:attrNameLst>
                                              <p:attrName>style.visibility</p:attrName>
                                            </p:attrNameLst>
                                          </p:cBhvr>
                                          <p:to>
                                            <p:strVal val="visible"/>
                                          </p:to>
                                        </p:set>
                                        <p:animEffect transition="in" filter="fade">
                                          <p:cBhvr>
                                            <p:cTn id="93" dur="500"/>
                                            <p:tgtEl>
                                              <p:spTgt spid="39"/>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36"/>
                                            </p:tgtEl>
                                            <p:attrNameLst>
                                              <p:attrName>style.visibility</p:attrName>
                                            </p:attrNameLst>
                                          </p:cBhvr>
                                          <p:to>
                                            <p:strVal val="visible"/>
                                          </p:to>
                                        </p:set>
                                        <p:animEffect transition="in" filter="fade">
                                          <p:cBhvr>
                                            <p:cTn id="9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p:bldP spid="11"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58"/>
          <p:cNvGrpSpPr/>
          <p:nvPr/>
        </p:nvGrpSpPr>
        <p:grpSpPr bwMode="auto">
          <a:xfrm>
            <a:off x="892141" y="5513042"/>
            <a:ext cx="3592542" cy="673602"/>
            <a:chOff x="0" y="0"/>
            <a:chExt cx="928" cy="174"/>
          </a:xfrm>
        </p:grpSpPr>
        <p:sp>
          <p:nvSpPr>
            <p:cNvPr id="9" name="Line 55"/>
            <p:cNvSpPr>
              <a:spLocks noChangeShapeType="1"/>
            </p:cNvSpPr>
            <p:nvPr/>
          </p:nvSpPr>
          <p:spPr bwMode="auto">
            <a:xfrm rot="10800000" flipH="1">
              <a:off x="912" y="0"/>
              <a:ext cx="16" cy="2"/>
            </a:xfrm>
            <a:prstGeom prst="line">
              <a:avLst/>
            </a:prstGeom>
            <a:noFill/>
            <a:ln w="6350">
              <a:solidFill>
                <a:srgbClr val="506C74"/>
              </a:solidFill>
              <a:miter lim="800000"/>
            </a:ln>
            <a:extLst>
              <a:ext uri="{909E8E84-426E-40DD-AFC4-6F175D3DCCD1}">
                <a14:hiddenFill xmlns:a14="http://schemas.microsoft.com/office/drawing/2010/main">
                  <a:noFill/>
                </a14:hiddenFill>
              </a:ext>
            </a:extLst>
          </p:spPr>
          <p:txBody>
            <a:bodyPr lIns="0" tIns="0" rIns="0" bIns="0"/>
            <a:lstStyle/>
            <a:p>
              <a:endParaRPr lang="en-US" sz="3200" dirty="0">
                <a:solidFill>
                  <a:schemeClr val="tx1">
                    <a:lumMod val="50000"/>
                    <a:lumOff val="50000"/>
                  </a:schemeClr>
                </a:solidFill>
                <a:latin typeface="Roboto condensed"/>
                <a:cs typeface="Roboto condensed"/>
              </a:endParaRPr>
            </a:p>
          </p:txBody>
        </p:sp>
        <p:sp>
          <p:nvSpPr>
            <p:cNvPr id="10" name="Line 56"/>
            <p:cNvSpPr>
              <a:spLocks noChangeShapeType="1"/>
            </p:cNvSpPr>
            <p:nvPr/>
          </p:nvSpPr>
          <p:spPr bwMode="auto">
            <a:xfrm rot="10800000" flipH="1">
              <a:off x="31" y="8"/>
              <a:ext cx="850" cy="160"/>
            </a:xfrm>
            <a:prstGeom prst="line">
              <a:avLst/>
            </a:prstGeom>
            <a:noFill/>
            <a:ln w="6350">
              <a:solidFill>
                <a:srgbClr val="506C74"/>
              </a:solidFill>
              <a:prstDash val="dash"/>
              <a:miter lim="800000"/>
            </a:ln>
            <a:extLst>
              <a:ext uri="{909E8E84-426E-40DD-AFC4-6F175D3DCCD1}">
                <a14:hiddenFill xmlns:a14="http://schemas.microsoft.com/office/drawing/2010/main">
                  <a:noFill/>
                </a14:hiddenFill>
              </a:ext>
            </a:extLst>
          </p:spPr>
          <p:txBody>
            <a:bodyPr lIns="0" tIns="0" rIns="0" bIns="0"/>
            <a:lstStyle/>
            <a:p>
              <a:endParaRPr lang="en-US" sz="3200" dirty="0">
                <a:solidFill>
                  <a:schemeClr val="tx1">
                    <a:lumMod val="50000"/>
                    <a:lumOff val="50000"/>
                  </a:schemeClr>
                </a:solidFill>
                <a:latin typeface="Roboto condensed"/>
                <a:cs typeface="Roboto condensed"/>
              </a:endParaRPr>
            </a:p>
          </p:txBody>
        </p:sp>
        <p:sp>
          <p:nvSpPr>
            <p:cNvPr id="11" name="Line 57"/>
            <p:cNvSpPr>
              <a:spLocks noChangeShapeType="1"/>
            </p:cNvSpPr>
            <p:nvPr/>
          </p:nvSpPr>
          <p:spPr bwMode="auto">
            <a:xfrm rot="10800000" flipH="1">
              <a:off x="0" y="171"/>
              <a:ext cx="15" cy="3"/>
            </a:xfrm>
            <a:prstGeom prst="line">
              <a:avLst/>
            </a:prstGeom>
            <a:noFill/>
            <a:ln w="6350">
              <a:solidFill>
                <a:srgbClr val="506C74"/>
              </a:solidFill>
              <a:miter lim="800000"/>
            </a:ln>
            <a:extLst>
              <a:ext uri="{909E8E84-426E-40DD-AFC4-6F175D3DCCD1}">
                <a14:hiddenFill xmlns:a14="http://schemas.microsoft.com/office/drawing/2010/main">
                  <a:noFill/>
                </a14:hiddenFill>
              </a:ext>
            </a:extLst>
          </p:spPr>
          <p:txBody>
            <a:bodyPr lIns="0" tIns="0" rIns="0" bIns="0"/>
            <a:lstStyle/>
            <a:p>
              <a:endParaRPr lang="en-US" sz="3200" dirty="0">
                <a:solidFill>
                  <a:schemeClr val="tx1">
                    <a:lumMod val="50000"/>
                    <a:lumOff val="50000"/>
                  </a:schemeClr>
                </a:solidFill>
                <a:latin typeface="Roboto condensed"/>
                <a:cs typeface="Roboto condensed"/>
              </a:endParaRPr>
            </a:p>
          </p:txBody>
        </p:sp>
      </p:grpSp>
      <p:grpSp>
        <p:nvGrpSpPr>
          <p:cNvPr id="12" name="Group 62"/>
          <p:cNvGrpSpPr/>
          <p:nvPr/>
        </p:nvGrpSpPr>
        <p:grpSpPr bwMode="auto">
          <a:xfrm>
            <a:off x="896015" y="2385052"/>
            <a:ext cx="1792401" cy="3801590"/>
            <a:chOff x="0" y="0"/>
            <a:chExt cx="463" cy="982"/>
          </a:xfrm>
        </p:grpSpPr>
        <p:sp>
          <p:nvSpPr>
            <p:cNvPr id="13" name="Line 59"/>
            <p:cNvSpPr>
              <a:spLocks noChangeShapeType="1"/>
            </p:cNvSpPr>
            <p:nvPr/>
          </p:nvSpPr>
          <p:spPr bwMode="auto">
            <a:xfrm rot="10800000" flipH="1">
              <a:off x="456" y="0"/>
              <a:ext cx="7" cy="14"/>
            </a:xfrm>
            <a:prstGeom prst="line">
              <a:avLst/>
            </a:prstGeom>
            <a:noFill/>
            <a:ln w="6350">
              <a:solidFill>
                <a:srgbClr val="506C74"/>
              </a:solidFill>
              <a:miter lim="800000"/>
            </a:ln>
            <a:extLst>
              <a:ext uri="{909E8E84-426E-40DD-AFC4-6F175D3DCCD1}">
                <a14:hiddenFill xmlns:a14="http://schemas.microsoft.com/office/drawing/2010/main">
                  <a:noFill/>
                </a14:hiddenFill>
              </a:ext>
            </a:extLst>
          </p:spPr>
          <p:txBody>
            <a:bodyPr lIns="0" tIns="0" rIns="0" bIns="0"/>
            <a:lstStyle/>
            <a:p>
              <a:endParaRPr lang="en-US" sz="3200" dirty="0">
                <a:solidFill>
                  <a:schemeClr val="tx1">
                    <a:lumMod val="50000"/>
                    <a:lumOff val="50000"/>
                  </a:schemeClr>
                </a:solidFill>
                <a:latin typeface="Roboto condensed"/>
                <a:cs typeface="Roboto condensed"/>
              </a:endParaRPr>
            </a:p>
          </p:txBody>
        </p:sp>
        <p:sp>
          <p:nvSpPr>
            <p:cNvPr id="14" name="Line 60"/>
            <p:cNvSpPr>
              <a:spLocks noChangeShapeType="1"/>
            </p:cNvSpPr>
            <p:nvPr/>
          </p:nvSpPr>
          <p:spPr bwMode="auto">
            <a:xfrm rot="10800000" flipH="1">
              <a:off x="13" y="43"/>
              <a:ext cx="429" cy="910"/>
            </a:xfrm>
            <a:prstGeom prst="line">
              <a:avLst/>
            </a:prstGeom>
            <a:noFill/>
            <a:ln w="6350">
              <a:solidFill>
                <a:srgbClr val="506C74"/>
              </a:solidFill>
              <a:prstDash val="dash"/>
              <a:miter lim="800000"/>
            </a:ln>
            <a:extLst>
              <a:ext uri="{909E8E84-426E-40DD-AFC4-6F175D3DCCD1}">
                <a14:hiddenFill xmlns:a14="http://schemas.microsoft.com/office/drawing/2010/main">
                  <a:noFill/>
                </a14:hiddenFill>
              </a:ext>
            </a:extLst>
          </p:spPr>
          <p:txBody>
            <a:bodyPr lIns="0" tIns="0" rIns="0" bIns="0"/>
            <a:lstStyle/>
            <a:p>
              <a:endParaRPr lang="en-US" sz="3200" dirty="0">
                <a:solidFill>
                  <a:schemeClr val="tx1">
                    <a:lumMod val="50000"/>
                    <a:lumOff val="50000"/>
                  </a:schemeClr>
                </a:solidFill>
                <a:latin typeface="Roboto condensed"/>
                <a:cs typeface="Roboto condensed"/>
              </a:endParaRPr>
            </a:p>
          </p:txBody>
        </p:sp>
        <p:sp>
          <p:nvSpPr>
            <p:cNvPr id="15" name="Line 61"/>
            <p:cNvSpPr>
              <a:spLocks noChangeShapeType="1"/>
            </p:cNvSpPr>
            <p:nvPr/>
          </p:nvSpPr>
          <p:spPr bwMode="auto">
            <a:xfrm rot="10800000" flipH="1">
              <a:off x="0" y="967"/>
              <a:ext cx="6" cy="15"/>
            </a:xfrm>
            <a:prstGeom prst="line">
              <a:avLst/>
            </a:prstGeom>
            <a:noFill/>
            <a:ln w="6350">
              <a:solidFill>
                <a:srgbClr val="506C74"/>
              </a:solidFill>
              <a:miter lim="800000"/>
            </a:ln>
            <a:extLst>
              <a:ext uri="{909E8E84-426E-40DD-AFC4-6F175D3DCCD1}">
                <a14:hiddenFill xmlns:a14="http://schemas.microsoft.com/office/drawing/2010/main">
                  <a:noFill/>
                </a14:hiddenFill>
              </a:ext>
            </a:extLst>
          </p:spPr>
          <p:txBody>
            <a:bodyPr lIns="0" tIns="0" rIns="0" bIns="0"/>
            <a:lstStyle/>
            <a:p>
              <a:endParaRPr lang="en-US" sz="3200" dirty="0">
                <a:solidFill>
                  <a:schemeClr val="tx1">
                    <a:lumMod val="50000"/>
                    <a:lumOff val="50000"/>
                  </a:schemeClr>
                </a:solidFill>
                <a:latin typeface="Roboto condensed"/>
                <a:cs typeface="Roboto condensed"/>
              </a:endParaRPr>
            </a:p>
          </p:txBody>
        </p:sp>
      </p:grpSp>
      <p:grpSp>
        <p:nvGrpSpPr>
          <p:cNvPr id="16" name="Group 66"/>
          <p:cNvGrpSpPr/>
          <p:nvPr/>
        </p:nvGrpSpPr>
        <p:grpSpPr bwMode="auto">
          <a:xfrm>
            <a:off x="896015" y="4800724"/>
            <a:ext cx="1780785" cy="1385916"/>
            <a:chOff x="0" y="0"/>
            <a:chExt cx="460" cy="358"/>
          </a:xfrm>
        </p:grpSpPr>
        <p:sp>
          <p:nvSpPr>
            <p:cNvPr id="17" name="Line 63"/>
            <p:cNvSpPr>
              <a:spLocks noChangeShapeType="1"/>
            </p:cNvSpPr>
            <p:nvPr/>
          </p:nvSpPr>
          <p:spPr bwMode="auto">
            <a:xfrm rot="10800000" flipH="1">
              <a:off x="448" y="0"/>
              <a:ext cx="12" cy="9"/>
            </a:xfrm>
            <a:prstGeom prst="line">
              <a:avLst/>
            </a:prstGeom>
            <a:noFill/>
            <a:ln w="6350">
              <a:solidFill>
                <a:srgbClr val="506C74"/>
              </a:solidFill>
              <a:miter lim="800000"/>
            </a:ln>
            <a:extLst>
              <a:ext uri="{909E8E84-426E-40DD-AFC4-6F175D3DCCD1}">
                <a14:hiddenFill xmlns:a14="http://schemas.microsoft.com/office/drawing/2010/main">
                  <a:noFill/>
                </a14:hiddenFill>
              </a:ext>
            </a:extLst>
          </p:spPr>
          <p:txBody>
            <a:bodyPr lIns="0" tIns="0" rIns="0" bIns="0"/>
            <a:lstStyle/>
            <a:p>
              <a:endParaRPr lang="en-US" sz="3200" dirty="0">
                <a:solidFill>
                  <a:schemeClr val="tx1">
                    <a:lumMod val="50000"/>
                    <a:lumOff val="50000"/>
                  </a:schemeClr>
                </a:solidFill>
                <a:latin typeface="Roboto condensed"/>
                <a:cs typeface="Roboto condensed"/>
              </a:endParaRPr>
            </a:p>
          </p:txBody>
        </p:sp>
        <p:sp>
          <p:nvSpPr>
            <p:cNvPr id="18" name="Line 64"/>
            <p:cNvSpPr>
              <a:spLocks noChangeShapeType="1"/>
            </p:cNvSpPr>
            <p:nvPr/>
          </p:nvSpPr>
          <p:spPr bwMode="auto">
            <a:xfrm rot="10800000" flipH="1">
              <a:off x="25" y="174"/>
              <a:ext cx="211" cy="164"/>
            </a:xfrm>
            <a:prstGeom prst="line">
              <a:avLst/>
            </a:prstGeom>
            <a:noFill/>
            <a:ln w="6350">
              <a:solidFill>
                <a:srgbClr val="506C74"/>
              </a:solidFill>
              <a:prstDash val="dash"/>
              <a:miter lim="800000"/>
            </a:ln>
            <a:extLst>
              <a:ext uri="{909E8E84-426E-40DD-AFC4-6F175D3DCCD1}">
                <a14:hiddenFill xmlns:a14="http://schemas.microsoft.com/office/drawing/2010/main">
                  <a:noFill/>
                </a14:hiddenFill>
              </a:ext>
            </a:extLst>
          </p:spPr>
          <p:txBody>
            <a:bodyPr lIns="0" tIns="0" rIns="0" bIns="0"/>
            <a:lstStyle/>
            <a:p>
              <a:endParaRPr lang="en-US" sz="3200" dirty="0">
                <a:solidFill>
                  <a:schemeClr val="tx1">
                    <a:lumMod val="50000"/>
                    <a:lumOff val="50000"/>
                  </a:schemeClr>
                </a:solidFill>
                <a:latin typeface="Roboto condensed"/>
                <a:cs typeface="Roboto condensed"/>
              </a:endParaRPr>
            </a:p>
          </p:txBody>
        </p:sp>
        <p:sp>
          <p:nvSpPr>
            <p:cNvPr id="19" name="Line 65"/>
            <p:cNvSpPr>
              <a:spLocks noChangeShapeType="1"/>
            </p:cNvSpPr>
            <p:nvPr/>
          </p:nvSpPr>
          <p:spPr bwMode="auto">
            <a:xfrm rot="10800000" flipH="1">
              <a:off x="0" y="348"/>
              <a:ext cx="12" cy="10"/>
            </a:xfrm>
            <a:prstGeom prst="line">
              <a:avLst/>
            </a:prstGeom>
            <a:noFill/>
            <a:ln w="6350">
              <a:solidFill>
                <a:srgbClr val="506C74"/>
              </a:solidFill>
              <a:miter lim="800000"/>
            </a:ln>
            <a:extLst>
              <a:ext uri="{909E8E84-426E-40DD-AFC4-6F175D3DCCD1}">
                <a14:hiddenFill xmlns:a14="http://schemas.microsoft.com/office/drawing/2010/main">
                  <a:noFill/>
                </a14:hiddenFill>
              </a:ext>
            </a:extLst>
          </p:spPr>
          <p:txBody>
            <a:bodyPr lIns="0" tIns="0" rIns="0" bIns="0"/>
            <a:lstStyle/>
            <a:p>
              <a:endParaRPr lang="en-US" sz="3200" dirty="0">
                <a:solidFill>
                  <a:schemeClr val="tx1">
                    <a:lumMod val="50000"/>
                    <a:lumOff val="50000"/>
                  </a:schemeClr>
                </a:solidFill>
                <a:latin typeface="Roboto condensed"/>
                <a:cs typeface="Roboto condensed"/>
              </a:endParaRPr>
            </a:p>
          </p:txBody>
        </p:sp>
      </p:grpSp>
      <p:sp>
        <p:nvSpPr>
          <p:cNvPr id="20" name="AutoShape 67"/>
          <p:cNvSpPr/>
          <p:nvPr/>
        </p:nvSpPr>
        <p:spPr bwMode="auto">
          <a:xfrm>
            <a:off x="2684540" y="2396666"/>
            <a:ext cx="1804013" cy="3124118"/>
          </a:xfrm>
          <a:custGeom>
            <a:avLst/>
            <a:gdLst>
              <a:gd name="T0" fmla="*/ 739775 w 21540"/>
              <a:gd name="T1" fmla="*/ 1281113 h 21600"/>
              <a:gd name="T2" fmla="*/ 0 w 21540"/>
              <a:gd name="T3" fmla="*/ 990253 h 21600"/>
              <a:gd name="T4" fmla="*/ 3744 w 21540"/>
              <a:gd name="T5" fmla="*/ 0 h 21600"/>
              <a:gd name="T6" fmla="*/ 739775 w 21540"/>
              <a:gd name="T7" fmla="*/ 128111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40" h="21600">
                <a:moveTo>
                  <a:pt x="21540" y="21600"/>
                </a:moveTo>
                <a:lnTo>
                  <a:pt x="0" y="16696"/>
                </a:lnTo>
                <a:lnTo>
                  <a:pt x="109" y="0"/>
                </a:lnTo>
                <a:cubicBezTo>
                  <a:pt x="12006" y="2708"/>
                  <a:pt x="21600" y="12379"/>
                  <a:pt x="21540" y="21600"/>
                </a:cubicBezTo>
              </a:path>
            </a:pathLst>
          </a:custGeom>
          <a:solidFill>
            <a:schemeClr val="tx2"/>
          </a:solidFill>
          <a:ln>
            <a:noFill/>
          </a:ln>
        </p:spPr>
        <p:txBody>
          <a:bodyPr lIns="0" tIns="0" rIns="0" bIns="0"/>
          <a:lstStyle/>
          <a:p>
            <a:endParaRPr lang="en-US" sz="3200" dirty="0">
              <a:solidFill>
                <a:schemeClr val="tx1">
                  <a:lumMod val="50000"/>
                  <a:lumOff val="50000"/>
                </a:schemeClr>
              </a:solidFill>
              <a:latin typeface="Roboto condensed"/>
              <a:cs typeface="Roboto condensed"/>
            </a:endParaRPr>
          </a:p>
        </p:txBody>
      </p:sp>
      <p:sp>
        <p:nvSpPr>
          <p:cNvPr id="21" name="AutoShape 68"/>
          <p:cNvSpPr/>
          <p:nvPr/>
        </p:nvSpPr>
        <p:spPr bwMode="auto">
          <a:xfrm>
            <a:off x="2374837" y="3016065"/>
            <a:ext cx="1502054" cy="2601496"/>
          </a:xfrm>
          <a:custGeom>
            <a:avLst/>
            <a:gdLst>
              <a:gd name="T0" fmla="*/ 615950 w 21540"/>
              <a:gd name="T1" fmla="*/ 1066800 h 21600"/>
              <a:gd name="T2" fmla="*/ 0 w 21540"/>
              <a:gd name="T3" fmla="*/ 824597 h 21600"/>
              <a:gd name="T4" fmla="*/ 3117 w 21540"/>
              <a:gd name="T5" fmla="*/ 0 h 21600"/>
              <a:gd name="T6" fmla="*/ 615950 w 21540"/>
              <a:gd name="T7" fmla="*/ 10668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40" h="21600">
                <a:moveTo>
                  <a:pt x="21540" y="21600"/>
                </a:moveTo>
                <a:lnTo>
                  <a:pt x="0" y="16696"/>
                </a:lnTo>
                <a:lnTo>
                  <a:pt x="109" y="0"/>
                </a:lnTo>
                <a:cubicBezTo>
                  <a:pt x="12004" y="2708"/>
                  <a:pt x="21600" y="12379"/>
                  <a:pt x="21540" y="21600"/>
                </a:cubicBezTo>
              </a:path>
            </a:pathLst>
          </a:custGeom>
          <a:solidFill>
            <a:schemeClr val="accent1"/>
          </a:solidFill>
          <a:ln w="25400" cap="flat">
            <a:solidFill>
              <a:schemeClr val="bg1"/>
            </a:solidFill>
            <a:miter lim="800000"/>
            <a:headEnd type="none" w="med" len="med"/>
            <a:tailEnd type="none" w="med" len="med"/>
          </a:ln>
        </p:spPr>
        <p:txBody>
          <a:bodyPr lIns="0" tIns="0" rIns="0" bIns="0"/>
          <a:lstStyle/>
          <a:p>
            <a:endParaRPr lang="en-US" sz="3200" dirty="0">
              <a:solidFill>
                <a:schemeClr val="tx1">
                  <a:lumMod val="50000"/>
                  <a:lumOff val="50000"/>
                </a:schemeClr>
              </a:solidFill>
              <a:latin typeface="Roboto condensed"/>
              <a:cs typeface="Roboto condensed"/>
            </a:endParaRPr>
          </a:p>
        </p:txBody>
      </p:sp>
      <p:sp>
        <p:nvSpPr>
          <p:cNvPr id="22" name="AutoShape 69"/>
          <p:cNvSpPr/>
          <p:nvPr/>
        </p:nvSpPr>
        <p:spPr bwMode="auto">
          <a:xfrm>
            <a:off x="2096109" y="3666441"/>
            <a:ext cx="1203968" cy="2082745"/>
          </a:xfrm>
          <a:custGeom>
            <a:avLst/>
            <a:gdLst>
              <a:gd name="T0" fmla="*/ 493713 w 21540"/>
              <a:gd name="T1" fmla="*/ 854075 h 21600"/>
              <a:gd name="T2" fmla="*/ 0 w 21540"/>
              <a:gd name="T3" fmla="*/ 660168 h 21600"/>
              <a:gd name="T4" fmla="*/ 2498 w 21540"/>
              <a:gd name="T5" fmla="*/ 0 h 21600"/>
              <a:gd name="T6" fmla="*/ 493713 w 21540"/>
              <a:gd name="T7" fmla="*/ 85407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40" h="21600">
                <a:moveTo>
                  <a:pt x="21540" y="21600"/>
                </a:moveTo>
                <a:lnTo>
                  <a:pt x="0" y="16696"/>
                </a:lnTo>
                <a:lnTo>
                  <a:pt x="109" y="0"/>
                </a:lnTo>
                <a:cubicBezTo>
                  <a:pt x="12007" y="2709"/>
                  <a:pt x="21600" y="12378"/>
                  <a:pt x="21540" y="21600"/>
                </a:cubicBezTo>
              </a:path>
            </a:pathLst>
          </a:custGeom>
          <a:solidFill>
            <a:schemeClr val="accent2"/>
          </a:solidFill>
          <a:ln w="25400" cap="flat">
            <a:solidFill>
              <a:schemeClr val="bg1"/>
            </a:solidFill>
            <a:miter lim="800000"/>
            <a:headEnd type="none" w="med" len="med"/>
            <a:tailEnd type="none" w="med" len="med"/>
          </a:ln>
        </p:spPr>
        <p:txBody>
          <a:bodyPr lIns="0" tIns="0" rIns="0" bIns="0"/>
          <a:lstStyle/>
          <a:p>
            <a:endParaRPr lang="en-US" sz="3200" dirty="0">
              <a:solidFill>
                <a:schemeClr val="tx1">
                  <a:lumMod val="50000"/>
                  <a:lumOff val="50000"/>
                </a:schemeClr>
              </a:solidFill>
              <a:latin typeface="Roboto condensed"/>
              <a:cs typeface="Roboto condensed"/>
            </a:endParaRPr>
          </a:p>
        </p:txBody>
      </p:sp>
      <p:sp>
        <p:nvSpPr>
          <p:cNvPr id="23" name="AutoShape 70"/>
          <p:cNvSpPr/>
          <p:nvPr/>
        </p:nvSpPr>
        <p:spPr bwMode="auto">
          <a:xfrm>
            <a:off x="1786404" y="4285844"/>
            <a:ext cx="902008" cy="1560124"/>
          </a:xfrm>
          <a:custGeom>
            <a:avLst/>
            <a:gdLst>
              <a:gd name="T0" fmla="*/ 369888 w 21540"/>
              <a:gd name="T1" fmla="*/ 639763 h 21600"/>
              <a:gd name="T2" fmla="*/ 0 w 21540"/>
              <a:gd name="T3" fmla="*/ 494483 h 21600"/>
              <a:gd name="T4" fmla="*/ 1872 w 21540"/>
              <a:gd name="T5" fmla="*/ 0 h 21600"/>
              <a:gd name="T6" fmla="*/ 369888 w 21540"/>
              <a:gd name="T7" fmla="*/ 6397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40" h="21600">
                <a:moveTo>
                  <a:pt x="21540" y="21600"/>
                </a:moveTo>
                <a:lnTo>
                  <a:pt x="0" y="16695"/>
                </a:lnTo>
                <a:lnTo>
                  <a:pt x="109" y="0"/>
                </a:lnTo>
                <a:cubicBezTo>
                  <a:pt x="12005" y="2709"/>
                  <a:pt x="21600" y="12380"/>
                  <a:pt x="21540" y="21600"/>
                </a:cubicBezTo>
              </a:path>
            </a:pathLst>
          </a:custGeom>
          <a:solidFill>
            <a:schemeClr val="accent3"/>
          </a:solidFill>
          <a:ln w="25400" cap="flat">
            <a:solidFill>
              <a:schemeClr val="bg1"/>
            </a:solidFill>
            <a:miter lim="800000"/>
            <a:headEnd type="none" w="med" len="med"/>
            <a:tailEnd type="none" w="med" len="med"/>
          </a:ln>
        </p:spPr>
        <p:txBody>
          <a:bodyPr lIns="0" tIns="0" rIns="0" bIns="0"/>
          <a:lstStyle/>
          <a:p>
            <a:endParaRPr lang="en-US" sz="3200" dirty="0">
              <a:solidFill>
                <a:schemeClr val="tx1">
                  <a:lumMod val="50000"/>
                  <a:lumOff val="50000"/>
                </a:schemeClr>
              </a:solidFill>
              <a:latin typeface="Roboto condensed"/>
              <a:cs typeface="Roboto condensed"/>
            </a:endParaRPr>
          </a:p>
        </p:txBody>
      </p:sp>
      <p:sp>
        <p:nvSpPr>
          <p:cNvPr id="24" name="AutoShape 71"/>
          <p:cNvSpPr/>
          <p:nvPr/>
        </p:nvSpPr>
        <p:spPr bwMode="auto">
          <a:xfrm>
            <a:off x="857301" y="6144057"/>
            <a:ext cx="73556" cy="73556"/>
          </a:xfrm>
          <a:custGeom>
            <a:avLst/>
            <a:gdLst>
              <a:gd name="T0" fmla="*/ 30163 w 21598"/>
              <a:gd name="T1" fmla="*/ 15081 h 21598"/>
              <a:gd name="T2" fmla="*/ 29015 w 21598"/>
              <a:gd name="T3" fmla="*/ 9309 h 21598"/>
              <a:gd name="T4" fmla="*/ 25746 w 21598"/>
              <a:gd name="T5" fmla="*/ 4417 h 21598"/>
              <a:gd name="T6" fmla="*/ 20854 w 21598"/>
              <a:gd name="T7" fmla="*/ 1148 h 21598"/>
              <a:gd name="T8" fmla="*/ 15081 w 21598"/>
              <a:gd name="T9" fmla="*/ 0 h 21598"/>
              <a:gd name="T10" fmla="*/ 9309 w 21598"/>
              <a:gd name="T11" fmla="*/ 1148 h 21598"/>
              <a:gd name="T12" fmla="*/ 4417 w 21598"/>
              <a:gd name="T13" fmla="*/ 4417 h 21598"/>
              <a:gd name="T14" fmla="*/ 1148 w 21598"/>
              <a:gd name="T15" fmla="*/ 9309 h 21598"/>
              <a:gd name="T16" fmla="*/ 0 w 21598"/>
              <a:gd name="T17" fmla="*/ 15081 h 21598"/>
              <a:gd name="T18" fmla="*/ 1148 w 21598"/>
              <a:gd name="T19" fmla="*/ 20854 h 21598"/>
              <a:gd name="T20" fmla="*/ 4417 w 21598"/>
              <a:gd name="T21" fmla="*/ 25746 h 21598"/>
              <a:gd name="T22" fmla="*/ 9309 w 21598"/>
              <a:gd name="T23" fmla="*/ 29015 h 21598"/>
              <a:gd name="T24" fmla="*/ 15081 w 21598"/>
              <a:gd name="T25" fmla="*/ 30163 h 21598"/>
              <a:gd name="T26" fmla="*/ 20854 w 21598"/>
              <a:gd name="T27" fmla="*/ 29015 h 21598"/>
              <a:gd name="T28" fmla="*/ 25746 w 21598"/>
              <a:gd name="T29" fmla="*/ 25746 h 21598"/>
              <a:gd name="T30" fmla="*/ 29015 w 21598"/>
              <a:gd name="T31" fmla="*/ 20854 h 21598"/>
              <a:gd name="T32" fmla="*/ 30163 w 21598"/>
              <a:gd name="T33" fmla="*/ 15081 h 21598"/>
              <a:gd name="T34" fmla="*/ 30163 w 21598"/>
              <a:gd name="T35" fmla="*/ 15081 h 21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598" h="21598">
                <a:moveTo>
                  <a:pt x="21598" y="10799"/>
                </a:moveTo>
                <a:cubicBezTo>
                  <a:pt x="21599" y="9385"/>
                  <a:pt x="21318" y="7972"/>
                  <a:pt x="20776" y="6666"/>
                </a:cubicBezTo>
                <a:cubicBezTo>
                  <a:pt x="20236" y="5360"/>
                  <a:pt x="19435" y="4162"/>
                  <a:pt x="18435" y="3163"/>
                </a:cubicBezTo>
                <a:cubicBezTo>
                  <a:pt x="17436" y="2163"/>
                  <a:pt x="16238" y="1362"/>
                  <a:pt x="14932" y="822"/>
                </a:cubicBezTo>
                <a:cubicBezTo>
                  <a:pt x="13626" y="280"/>
                  <a:pt x="12213" y="-1"/>
                  <a:pt x="10799" y="0"/>
                </a:cubicBezTo>
                <a:cubicBezTo>
                  <a:pt x="9385" y="-1"/>
                  <a:pt x="7972" y="280"/>
                  <a:pt x="6666" y="822"/>
                </a:cubicBezTo>
                <a:cubicBezTo>
                  <a:pt x="5360" y="1362"/>
                  <a:pt x="4162" y="2163"/>
                  <a:pt x="3163" y="3163"/>
                </a:cubicBezTo>
                <a:cubicBezTo>
                  <a:pt x="2163" y="4162"/>
                  <a:pt x="1362" y="5360"/>
                  <a:pt x="822" y="6666"/>
                </a:cubicBezTo>
                <a:cubicBezTo>
                  <a:pt x="280" y="7972"/>
                  <a:pt x="-1" y="9385"/>
                  <a:pt x="0" y="10799"/>
                </a:cubicBezTo>
                <a:cubicBezTo>
                  <a:pt x="-1" y="12213"/>
                  <a:pt x="280" y="13626"/>
                  <a:pt x="822" y="14932"/>
                </a:cubicBezTo>
                <a:cubicBezTo>
                  <a:pt x="1362" y="16238"/>
                  <a:pt x="2163" y="17436"/>
                  <a:pt x="3163" y="18435"/>
                </a:cubicBezTo>
                <a:cubicBezTo>
                  <a:pt x="4162" y="19435"/>
                  <a:pt x="5360" y="20236"/>
                  <a:pt x="6666" y="20776"/>
                </a:cubicBezTo>
                <a:cubicBezTo>
                  <a:pt x="7972" y="21318"/>
                  <a:pt x="9385" y="21599"/>
                  <a:pt x="10799" y="21598"/>
                </a:cubicBezTo>
                <a:cubicBezTo>
                  <a:pt x="12213" y="21599"/>
                  <a:pt x="13626" y="21318"/>
                  <a:pt x="14932" y="20776"/>
                </a:cubicBezTo>
                <a:cubicBezTo>
                  <a:pt x="16238" y="20236"/>
                  <a:pt x="17436" y="19435"/>
                  <a:pt x="18435" y="18435"/>
                </a:cubicBezTo>
                <a:cubicBezTo>
                  <a:pt x="19435" y="17436"/>
                  <a:pt x="20236" y="16238"/>
                  <a:pt x="20776" y="14932"/>
                </a:cubicBezTo>
                <a:cubicBezTo>
                  <a:pt x="21318" y="13626"/>
                  <a:pt x="21599" y="12213"/>
                  <a:pt x="21598" y="10799"/>
                </a:cubicBezTo>
                <a:close/>
                <a:moveTo>
                  <a:pt x="21598" y="10799"/>
                </a:moveTo>
              </a:path>
            </a:pathLst>
          </a:custGeom>
          <a:solidFill>
            <a:srgbClr val="506C74"/>
          </a:solid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sz="3200" dirty="0">
              <a:solidFill>
                <a:schemeClr val="tx1">
                  <a:lumMod val="50000"/>
                  <a:lumOff val="50000"/>
                </a:schemeClr>
              </a:solidFill>
              <a:latin typeface="Roboto condensed"/>
              <a:cs typeface="Roboto condensed"/>
            </a:endParaRPr>
          </a:p>
        </p:txBody>
      </p:sp>
      <p:cxnSp>
        <p:nvCxnSpPr>
          <p:cNvPr id="25" name="Elbow Connector 21"/>
          <p:cNvCxnSpPr/>
          <p:nvPr/>
        </p:nvCxnSpPr>
        <p:spPr>
          <a:xfrm flipV="1">
            <a:off x="3876895" y="1788106"/>
            <a:ext cx="3277166" cy="2070177"/>
          </a:xfrm>
          <a:prstGeom prst="bentConnector3">
            <a:avLst>
              <a:gd name="adj1" fmla="val 69630"/>
            </a:avLst>
          </a:prstGeom>
          <a:ln>
            <a:solidFill>
              <a:schemeClr val="bg1">
                <a:lumMod val="65000"/>
              </a:schemeClr>
            </a:solidFill>
            <a:prstDash val="dash"/>
            <a:headEnd type="oval"/>
            <a:tailEnd type="oval"/>
          </a:ln>
        </p:spPr>
        <p:style>
          <a:lnRef idx="1">
            <a:schemeClr val="dk1"/>
          </a:lnRef>
          <a:fillRef idx="0">
            <a:schemeClr val="dk1"/>
          </a:fillRef>
          <a:effectRef idx="0">
            <a:schemeClr val="dk1"/>
          </a:effectRef>
          <a:fontRef idx="minor">
            <a:schemeClr val="tx1"/>
          </a:fontRef>
        </p:style>
      </p:cxnSp>
      <p:cxnSp>
        <p:nvCxnSpPr>
          <p:cNvPr id="26" name="Elbow Connector 22"/>
          <p:cNvCxnSpPr/>
          <p:nvPr/>
        </p:nvCxnSpPr>
        <p:spPr>
          <a:xfrm flipV="1">
            <a:off x="3218084" y="2930804"/>
            <a:ext cx="3935975" cy="1381720"/>
          </a:xfrm>
          <a:prstGeom prst="bentConnector3">
            <a:avLst>
              <a:gd name="adj1" fmla="val 78387"/>
            </a:avLst>
          </a:prstGeom>
          <a:ln>
            <a:solidFill>
              <a:schemeClr val="bg1">
                <a:lumMod val="65000"/>
              </a:schemeClr>
            </a:solidFill>
            <a:prstDash val="dash"/>
            <a:headEnd type="oval"/>
            <a:tailEnd type="oval"/>
          </a:ln>
        </p:spPr>
        <p:style>
          <a:lnRef idx="1">
            <a:schemeClr val="dk1"/>
          </a:lnRef>
          <a:fillRef idx="0">
            <a:schemeClr val="dk1"/>
          </a:fillRef>
          <a:effectRef idx="0">
            <a:schemeClr val="dk1"/>
          </a:effectRef>
          <a:fontRef idx="minor">
            <a:schemeClr val="tx1"/>
          </a:fontRef>
        </p:style>
      </p:cxnSp>
      <p:cxnSp>
        <p:nvCxnSpPr>
          <p:cNvPr id="27" name="Elbow Connector 23"/>
          <p:cNvCxnSpPr/>
          <p:nvPr/>
        </p:nvCxnSpPr>
        <p:spPr>
          <a:xfrm flipV="1">
            <a:off x="2688415" y="4056578"/>
            <a:ext cx="4465646" cy="706112"/>
          </a:xfrm>
          <a:prstGeom prst="bentConnector3">
            <a:avLst>
              <a:gd name="adj1" fmla="val 83929"/>
            </a:avLst>
          </a:prstGeom>
          <a:ln>
            <a:solidFill>
              <a:schemeClr val="bg1">
                <a:lumMod val="65000"/>
              </a:schemeClr>
            </a:solidFill>
            <a:prstDash val="dash"/>
            <a:headEnd type="oval"/>
            <a:tailEnd type="oval"/>
          </a:ln>
        </p:spPr>
        <p:style>
          <a:lnRef idx="1">
            <a:schemeClr val="dk1"/>
          </a:lnRef>
          <a:fillRef idx="0">
            <a:schemeClr val="dk1"/>
          </a:fillRef>
          <a:effectRef idx="0">
            <a:schemeClr val="dk1"/>
          </a:effectRef>
          <a:fontRef idx="minor">
            <a:schemeClr val="tx1"/>
          </a:fontRef>
        </p:style>
      </p:cxnSp>
      <p:cxnSp>
        <p:nvCxnSpPr>
          <p:cNvPr id="28" name="Elbow Connector 24"/>
          <p:cNvCxnSpPr/>
          <p:nvPr/>
        </p:nvCxnSpPr>
        <p:spPr>
          <a:xfrm flipV="1">
            <a:off x="2096106" y="5212852"/>
            <a:ext cx="5057952" cy="3"/>
          </a:xfrm>
          <a:prstGeom prst="bentConnector3">
            <a:avLst>
              <a:gd name="adj1" fmla="val 50000"/>
            </a:avLst>
          </a:prstGeom>
          <a:ln>
            <a:solidFill>
              <a:schemeClr val="bg1">
                <a:lumMod val="65000"/>
              </a:schemeClr>
            </a:solidFill>
            <a:prstDash val="dash"/>
            <a:headEnd type="oval"/>
            <a:tailEnd type="oval"/>
          </a:ln>
        </p:spPr>
        <p:style>
          <a:lnRef idx="1">
            <a:schemeClr val="dk1"/>
          </a:lnRef>
          <a:fillRef idx="0">
            <a:schemeClr val="dk1"/>
          </a:fillRef>
          <a:effectRef idx="0">
            <a:schemeClr val="dk1"/>
          </a:effectRef>
          <a:fontRef idx="minor">
            <a:schemeClr val="tx1"/>
          </a:fontRef>
        </p:style>
      </p:cxnSp>
      <p:grpSp>
        <p:nvGrpSpPr>
          <p:cNvPr id="29" name="Group 31"/>
          <p:cNvGrpSpPr/>
          <p:nvPr/>
        </p:nvGrpSpPr>
        <p:grpSpPr>
          <a:xfrm>
            <a:off x="7411401" y="1298722"/>
            <a:ext cx="4072365" cy="906917"/>
            <a:chOff x="4826000" y="920370"/>
            <a:chExt cx="3055069" cy="680365"/>
          </a:xfrm>
        </p:grpSpPr>
        <p:sp>
          <p:nvSpPr>
            <p:cNvPr id="30" name="텍스트 개체 틀 2"/>
            <p:cNvSpPr txBox="1"/>
            <p:nvPr/>
          </p:nvSpPr>
          <p:spPr>
            <a:xfrm>
              <a:off x="4826000" y="1157478"/>
              <a:ext cx="3055069" cy="443257"/>
            </a:xfrm>
            <a:prstGeom prst="rect">
              <a:avLst/>
            </a:prstGeom>
          </p:spPr>
          <p:txBody>
            <a:bodyPr vert="horz" lIns="121888" tIns="60944" rIns="121888" bIns="60944" rtlCol="0" anchor="t">
              <a:noAutofit/>
            </a:bodyPr>
            <a:lstStyle>
              <a:lvl1pPr marL="0" indent="0" algn="ctr" defTabSz="457200" rtl="0" eaLnBrk="1" latinLnBrk="0" hangingPunct="1">
                <a:spcBef>
                  <a:spcPct val="20000"/>
                </a:spcBef>
                <a:buFont typeface="Arial" panose="020B0604020202020204"/>
                <a:buNone/>
                <a:defRPr sz="1000" kern="1200" baseline="0">
                  <a:solidFill>
                    <a:schemeClr val="bg1">
                      <a:lumMod val="65000"/>
                    </a:schemeClr>
                  </a:solidFill>
                  <a:latin typeface="+mn-lt"/>
                  <a:ea typeface="+mn-ea"/>
                  <a:cs typeface="Rockwell" panose="02060603020205020403"/>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l" defTabSz="1219200">
                <a:lnSpc>
                  <a:spcPct val="150000"/>
                </a:lnSpc>
                <a:spcBef>
                  <a:spcPts val="0"/>
                </a:spcBef>
              </a:pPr>
              <a:r>
                <a:rPr lang="zh-CN" altLang="en-US" sz="1200">
                  <a:solidFill>
                    <a:schemeClr val="tx1">
                      <a:lumMod val="50000"/>
                      <a:lumOff val="50000"/>
                    </a:schemeClr>
                  </a:solidFill>
                  <a:latin typeface="微软雅黑" panose="020B0503020204020204" pitchFamily="34" charset="-122"/>
                  <a:ea typeface="微软雅黑" panose="020B0503020204020204" pitchFamily="34" charset="-122"/>
                </a:rPr>
                <a:t>根据自己的需要添加适当的文字，一页的文字最好不要超过</a:t>
              </a:r>
              <a:r>
                <a:rPr lang="en-US" altLang="zh-CN" sz="120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200">
                  <a:solidFill>
                    <a:schemeClr val="tx1">
                      <a:lumMod val="50000"/>
                      <a:lumOff val="50000"/>
                    </a:schemeClr>
                  </a:solidFill>
                  <a:latin typeface="微软雅黑" panose="020B0503020204020204" pitchFamily="34" charset="-122"/>
                  <a:ea typeface="微软雅黑" panose="020B0503020204020204" pitchFamily="34" charset="-122"/>
                </a:rPr>
                <a:t>字根据自己的需要添加适当的文字</a:t>
              </a:r>
              <a:endParaRPr lang="en-US" altLang="ko-KR" sz="265" dirty="0">
                <a:solidFill>
                  <a:schemeClr val="tx1">
                    <a:lumMod val="50000"/>
                    <a:lumOff val="50000"/>
                  </a:schemeClr>
                </a:solidFill>
                <a:latin typeface="微软雅黑" panose="020B0503020204020204" pitchFamily="34" charset="-122"/>
                <a:ea typeface="微软雅黑" panose="020B0503020204020204" pitchFamily="34" charset="-122"/>
                <a:cs typeface="Roboto condensed"/>
              </a:endParaRPr>
            </a:p>
          </p:txBody>
        </p:sp>
        <p:sp>
          <p:nvSpPr>
            <p:cNvPr id="31" name="텍스트 개체 틀 2"/>
            <p:cNvSpPr txBox="1"/>
            <p:nvPr/>
          </p:nvSpPr>
          <p:spPr>
            <a:xfrm>
              <a:off x="4826000" y="920370"/>
              <a:ext cx="3055069" cy="314465"/>
            </a:xfrm>
            <a:prstGeom prst="rect">
              <a:avLst/>
            </a:prstGeom>
          </p:spPr>
          <p:txBody>
            <a:bodyPr vert="horz" lIns="121888" tIns="60944" rIns="121888" bIns="60944" rtlCol="0" anchor="t">
              <a:noAutofit/>
            </a:bodyPr>
            <a:lstStyle>
              <a:lvl1pPr marL="0" indent="0" algn="ctr" defTabSz="457200" rtl="0" eaLnBrk="1" latinLnBrk="0" hangingPunct="1">
                <a:spcBef>
                  <a:spcPct val="20000"/>
                </a:spcBef>
                <a:buFont typeface="Arial" panose="020B0604020202020204"/>
                <a:buNone/>
                <a:defRPr sz="1000" kern="1200" baseline="0">
                  <a:solidFill>
                    <a:schemeClr val="bg1">
                      <a:lumMod val="65000"/>
                    </a:schemeClr>
                  </a:solidFill>
                  <a:latin typeface="+mn-lt"/>
                  <a:ea typeface="+mn-ea"/>
                  <a:cs typeface="Rockwell" panose="02060603020205020403"/>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l">
                <a:lnSpc>
                  <a:spcPct val="120000"/>
                </a:lnSpc>
              </a:pPr>
              <a:r>
                <a:rPr lang="zh-CN" altLang="en-US" sz="1600" b="1">
                  <a:solidFill>
                    <a:schemeClr val="tx1">
                      <a:lumMod val="50000"/>
                      <a:lumOff val="50000"/>
                    </a:schemeClr>
                  </a:solidFill>
                  <a:latin typeface="微软雅黑" panose="020B0503020204020204" pitchFamily="34" charset="-122"/>
                  <a:ea typeface="微软雅黑" panose="020B0503020204020204" pitchFamily="34" charset="-122"/>
                  <a:cs typeface="Roboto condensed"/>
                </a:rPr>
                <a:t> 项目资金短缺</a:t>
              </a:r>
              <a:endParaRPr lang="en-US" altLang="ko-KR" sz="1600" b="1" dirty="0">
                <a:solidFill>
                  <a:schemeClr val="tx1">
                    <a:lumMod val="50000"/>
                    <a:lumOff val="50000"/>
                  </a:schemeClr>
                </a:solidFill>
                <a:latin typeface="微软雅黑" panose="020B0503020204020204" pitchFamily="34" charset="-122"/>
                <a:ea typeface="微软雅黑" panose="020B0503020204020204" pitchFamily="34" charset="-122"/>
                <a:cs typeface="Roboto condensed"/>
              </a:endParaRPr>
            </a:p>
          </p:txBody>
        </p:sp>
      </p:grpSp>
      <p:grpSp>
        <p:nvGrpSpPr>
          <p:cNvPr id="32" name="Group 31"/>
          <p:cNvGrpSpPr/>
          <p:nvPr/>
        </p:nvGrpSpPr>
        <p:grpSpPr>
          <a:xfrm>
            <a:off x="7411401" y="2606740"/>
            <a:ext cx="4072365" cy="906917"/>
            <a:chOff x="4826000" y="920370"/>
            <a:chExt cx="3055069" cy="680365"/>
          </a:xfrm>
        </p:grpSpPr>
        <p:sp>
          <p:nvSpPr>
            <p:cNvPr id="33" name="텍스트 개체 틀 2"/>
            <p:cNvSpPr txBox="1"/>
            <p:nvPr/>
          </p:nvSpPr>
          <p:spPr>
            <a:xfrm>
              <a:off x="4826000" y="1157478"/>
              <a:ext cx="3055069" cy="443257"/>
            </a:xfrm>
            <a:prstGeom prst="rect">
              <a:avLst/>
            </a:prstGeom>
          </p:spPr>
          <p:txBody>
            <a:bodyPr vert="horz" lIns="121888" tIns="60944" rIns="121888" bIns="60944" rtlCol="0" anchor="t">
              <a:noAutofit/>
            </a:bodyPr>
            <a:lstStyle>
              <a:lvl1pPr marL="0" indent="0" algn="ctr" defTabSz="457200" rtl="0" eaLnBrk="1" latinLnBrk="0" hangingPunct="1">
                <a:spcBef>
                  <a:spcPct val="20000"/>
                </a:spcBef>
                <a:buFont typeface="Arial" panose="020B0604020202020204"/>
                <a:buNone/>
                <a:defRPr sz="1000" kern="1200" baseline="0">
                  <a:solidFill>
                    <a:schemeClr val="bg1">
                      <a:lumMod val="65000"/>
                    </a:schemeClr>
                  </a:solidFill>
                  <a:latin typeface="+mn-lt"/>
                  <a:ea typeface="+mn-ea"/>
                  <a:cs typeface="Rockwell" panose="02060603020205020403"/>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l" defTabSz="1219200">
                <a:lnSpc>
                  <a:spcPct val="150000"/>
                </a:lnSpc>
                <a:spcBef>
                  <a:spcPts val="0"/>
                </a:spcBef>
              </a:pPr>
              <a:r>
                <a:rPr lang="zh-CN" altLang="en-US" sz="1200">
                  <a:solidFill>
                    <a:schemeClr val="tx1">
                      <a:lumMod val="50000"/>
                      <a:lumOff val="50000"/>
                    </a:schemeClr>
                  </a:solidFill>
                  <a:latin typeface="微软雅黑" panose="020B0503020204020204" pitchFamily="34" charset="-122"/>
                  <a:ea typeface="微软雅黑" panose="020B0503020204020204" pitchFamily="34" charset="-122"/>
                </a:rPr>
                <a:t>根据自己的需要添加适当的文字，一页的文字最好不要超过</a:t>
              </a:r>
              <a:r>
                <a:rPr lang="en-US" altLang="zh-CN" sz="120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200">
                  <a:solidFill>
                    <a:schemeClr val="tx1">
                      <a:lumMod val="50000"/>
                      <a:lumOff val="50000"/>
                    </a:schemeClr>
                  </a:solidFill>
                  <a:latin typeface="微软雅黑" panose="020B0503020204020204" pitchFamily="34" charset="-122"/>
                  <a:ea typeface="微软雅黑" panose="020B0503020204020204" pitchFamily="34" charset="-122"/>
                </a:rPr>
                <a:t>字根据自己的需要添加适当的文字</a:t>
              </a:r>
              <a:endParaRPr lang="en-US" altLang="ko-KR" sz="265" dirty="0">
                <a:solidFill>
                  <a:schemeClr val="tx1">
                    <a:lumMod val="50000"/>
                    <a:lumOff val="50000"/>
                  </a:schemeClr>
                </a:solidFill>
                <a:latin typeface="微软雅黑" panose="020B0503020204020204" pitchFamily="34" charset="-122"/>
                <a:ea typeface="微软雅黑" panose="020B0503020204020204" pitchFamily="34" charset="-122"/>
                <a:cs typeface="Roboto condensed"/>
              </a:endParaRPr>
            </a:p>
          </p:txBody>
        </p:sp>
        <p:sp>
          <p:nvSpPr>
            <p:cNvPr id="34" name="텍스트 개체 틀 2"/>
            <p:cNvSpPr txBox="1"/>
            <p:nvPr/>
          </p:nvSpPr>
          <p:spPr>
            <a:xfrm>
              <a:off x="4826000" y="920370"/>
              <a:ext cx="3055069" cy="314465"/>
            </a:xfrm>
            <a:prstGeom prst="rect">
              <a:avLst/>
            </a:prstGeom>
          </p:spPr>
          <p:txBody>
            <a:bodyPr vert="horz" lIns="121888" tIns="60944" rIns="121888" bIns="60944" rtlCol="0" anchor="t">
              <a:noAutofit/>
            </a:bodyPr>
            <a:lstStyle>
              <a:lvl1pPr marL="0" indent="0" algn="ctr" defTabSz="457200" rtl="0" eaLnBrk="1" latinLnBrk="0" hangingPunct="1">
                <a:spcBef>
                  <a:spcPct val="20000"/>
                </a:spcBef>
                <a:buFont typeface="Arial" panose="020B0604020202020204"/>
                <a:buNone/>
                <a:defRPr sz="1000" kern="1200" baseline="0">
                  <a:solidFill>
                    <a:schemeClr val="bg1">
                      <a:lumMod val="65000"/>
                    </a:schemeClr>
                  </a:solidFill>
                  <a:latin typeface="+mn-lt"/>
                  <a:ea typeface="+mn-ea"/>
                  <a:cs typeface="Rockwell" panose="02060603020205020403"/>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l">
                <a:lnSpc>
                  <a:spcPct val="120000"/>
                </a:lnSpc>
              </a:pPr>
              <a:r>
                <a:rPr lang="zh-CN" altLang="en-US" sz="1600" b="1">
                  <a:solidFill>
                    <a:schemeClr val="tx1">
                      <a:lumMod val="50000"/>
                      <a:lumOff val="50000"/>
                    </a:schemeClr>
                  </a:solidFill>
                  <a:latin typeface="微软雅黑" panose="020B0503020204020204" pitchFamily="34" charset="-122"/>
                  <a:ea typeface="微软雅黑" panose="020B0503020204020204" pitchFamily="34" charset="-122"/>
                  <a:cs typeface="Roboto condensed"/>
                </a:rPr>
                <a:t>缺乏相关专业技能人才</a:t>
              </a:r>
              <a:endParaRPr lang="en-US" altLang="ko-KR" sz="1600" b="1" dirty="0">
                <a:solidFill>
                  <a:schemeClr val="tx1">
                    <a:lumMod val="50000"/>
                    <a:lumOff val="50000"/>
                  </a:schemeClr>
                </a:solidFill>
                <a:latin typeface="微软雅黑" panose="020B0503020204020204" pitchFamily="34" charset="-122"/>
                <a:ea typeface="微软雅黑" panose="020B0503020204020204" pitchFamily="34" charset="-122"/>
                <a:cs typeface="Roboto condensed"/>
              </a:endParaRPr>
            </a:p>
          </p:txBody>
        </p:sp>
      </p:grpSp>
      <p:grpSp>
        <p:nvGrpSpPr>
          <p:cNvPr id="35" name="Group 31"/>
          <p:cNvGrpSpPr/>
          <p:nvPr/>
        </p:nvGrpSpPr>
        <p:grpSpPr>
          <a:xfrm>
            <a:off x="7411401" y="3789209"/>
            <a:ext cx="4072365" cy="906917"/>
            <a:chOff x="4826000" y="920370"/>
            <a:chExt cx="3055069" cy="680365"/>
          </a:xfrm>
        </p:grpSpPr>
        <p:sp>
          <p:nvSpPr>
            <p:cNvPr id="36" name="텍스트 개체 틀 2"/>
            <p:cNvSpPr txBox="1"/>
            <p:nvPr/>
          </p:nvSpPr>
          <p:spPr>
            <a:xfrm>
              <a:off x="4826000" y="1157478"/>
              <a:ext cx="3055069" cy="443257"/>
            </a:xfrm>
            <a:prstGeom prst="rect">
              <a:avLst/>
            </a:prstGeom>
          </p:spPr>
          <p:txBody>
            <a:bodyPr vert="horz" lIns="121888" tIns="60944" rIns="121888" bIns="60944" rtlCol="0" anchor="t">
              <a:noAutofit/>
            </a:bodyPr>
            <a:lstStyle>
              <a:lvl1pPr marL="0" indent="0" algn="ctr" defTabSz="457200" rtl="0" eaLnBrk="1" latinLnBrk="0" hangingPunct="1">
                <a:spcBef>
                  <a:spcPct val="20000"/>
                </a:spcBef>
                <a:buFont typeface="Arial" panose="020B0604020202020204"/>
                <a:buNone/>
                <a:defRPr sz="1000" kern="1200" baseline="0">
                  <a:solidFill>
                    <a:schemeClr val="bg1">
                      <a:lumMod val="65000"/>
                    </a:schemeClr>
                  </a:solidFill>
                  <a:latin typeface="+mn-lt"/>
                  <a:ea typeface="+mn-ea"/>
                  <a:cs typeface="Rockwell" panose="02060603020205020403"/>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l" defTabSz="1219200">
                <a:lnSpc>
                  <a:spcPct val="150000"/>
                </a:lnSpc>
                <a:spcBef>
                  <a:spcPts val="0"/>
                </a:spcBef>
              </a:pPr>
              <a:r>
                <a:rPr lang="zh-CN" altLang="en-US" sz="1200">
                  <a:solidFill>
                    <a:schemeClr val="tx1">
                      <a:lumMod val="50000"/>
                      <a:lumOff val="50000"/>
                    </a:schemeClr>
                  </a:solidFill>
                  <a:latin typeface="微软雅黑" panose="020B0503020204020204" pitchFamily="34" charset="-122"/>
                  <a:ea typeface="微软雅黑" panose="020B0503020204020204" pitchFamily="34" charset="-122"/>
                </a:rPr>
                <a:t>根据自己的需要添加适当的文字，一页的文字最好不要超过</a:t>
              </a:r>
              <a:r>
                <a:rPr lang="en-US" altLang="zh-CN" sz="120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200">
                  <a:solidFill>
                    <a:schemeClr val="tx1">
                      <a:lumMod val="50000"/>
                      <a:lumOff val="50000"/>
                    </a:schemeClr>
                  </a:solidFill>
                  <a:latin typeface="微软雅黑" panose="020B0503020204020204" pitchFamily="34" charset="-122"/>
                  <a:ea typeface="微软雅黑" panose="020B0503020204020204" pitchFamily="34" charset="-122"/>
                </a:rPr>
                <a:t>字根据自己的需要添加适当的文字</a:t>
              </a:r>
              <a:endParaRPr lang="en-US" altLang="ko-KR" sz="265" dirty="0">
                <a:solidFill>
                  <a:schemeClr val="tx1">
                    <a:lumMod val="50000"/>
                    <a:lumOff val="50000"/>
                  </a:schemeClr>
                </a:solidFill>
                <a:latin typeface="微软雅黑" panose="020B0503020204020204" pitchFamily="34" charset="-122"/>
                <a:ea typeface="微软雅黑" panose="020B0503020204020204" pitchFamily="34" charset="-122"/>
                <a:cs typeface="Roboto condensed"/>
              </a:endParaRPr>
            </a:p>
          </p:txBody>
        </p:sp>
        <p:sp>
          <p:nvSpPr>
            <p:cNvPr id="37" name="텍스트 개체 틀 2"/>
            <p:cNvSpPr txBox="1"/>
            <p:nvPr/>
          </p:nvSpPr>
          <p:spPr>
            <a:xfrm>
              <a:off x="4826000" y="920370"/>
              <a:ext cx="3055069" cy="314465"/>
            </a:xfrm>
            <a:prstGeom prst="rect">
              <a:avLst/>
            </a:prstGeom>
          </p:spPr>
          <p:txBody>
            <a:bodyPr vert="horz" lIns="121888" tIns="60944" rIns="121888" bIns="60944" rtlCol="0" anchor="t">
              <a:noAutofit/>
            </a:bodyPr>
            <a:lstStyle>
              <a:lvl1pPr marL="0" indent="0" algn="ctr" defTabSz="457200" rtl="0" eaLnBrk="1" latinLnBrk="0" hangingPunct="1">
                <a:spcBef>
                  <a:spcPct val="20000"/>
                </a:spcBef>
                <a:buFont typeface="Arial" panose="020B0604020202020204"/>
                <a:buNone/>
                <a:defRPr sz="1000" kern="1200" baseline="0">
                  <a:solidFill>
                    <a:schemeClr val="bg1">
                      <a:lumMod val="65000"/>
                    </a:schemeClr>
                  </a:solidFill>
                  <a:latin typeface="+mn-lt"/>
                  <a:ea typeface="+mn-ea"/>
                  <a:cs typeface="Rockwell" panose="02060603020205020403"/>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l">
                <a:lnSpc>
                  <a:spcPct val="120000"/>
                </a:lnSpc>
              </a:pPr>
              <a:r>
                <a:rPr lang="zh-CN" altLang="en-US" sz="1600" b="1">
                  <a:solidFill>
                    <a:schemeClr val="tx1">
                      <a:lumMod val="50000"/>
                      <a:lumOff val="50000"/>
                    </a:schemeClr>
                  </a:solidFill>
                  <a:latin typeface="微软雅黑" panose="020B0503020204020204" pitchFamily="34" charset="-122"/>
                  <a:ea typeface="微软雅黑" panose="020B0503020204020204" pitchFamily="34" charset="-122"/>
                  <a:cs typeface="Roboto condensed"/>
                </a:rPr>
                <a:t>市场容量有限</a:t>
              </a:r>
              <a:endParaRPr lang="en-US" altLang="ko-KR" sz="1600" b="1" dirty="0">
                <a:solidFill>
                  <a:schemeClr val="tx1">
                    <a:lumMod val="50000"/>
                    <a:lumOff val="50000"/>
                  </a:schemeClr>
                </a:solidFill>
                <a:latin typeface="微软雅黑" panose="020B0503020204020204" pitchFamily="34" charset="-122"/>
                <a:ea typeface="微软雅黑" panose="020B0503020204020204" pitchFamily="34" charset="-122"/>
                <a:cs typeface="Roboto condensed"/>
              </a:endParaRPr>
            </a:p>
          </p:txBody>
        </p:sp>
      </p:grpSp>
      <p:grpSp>
        <p:nvGrpSpPr>
          <p:cNvPr id="38" name="Group 31"/>
          <p:cNvGrpSpPr/>
          <p:nvPr/>
        </p:nvGrpSpPr>
        <p:grpSpPr>
          <a:xfrm>
            <a:off x="7411401" y="4858475"/>
            <a:ext cx="4072365" cy="906917"/>
            <a:chOff x="4826000" y="920370"/>
            <a:chExt cx="3055069" cy="680365"/>
          </a:xfrm>
        </p:grpSpPr>
        <p:sp>
          <p:nvSpPr>
            <p:cNvPr id="39" name="텍스트 개체 틀 2"/>
            <p:cNvSpPr txBox="1"/>
            <p:nvPr/>
          </p:nvSpPr>
          <p:spPr>
            <a:xfrm>
              <a:off x="4826000" y="1157478"/>
              <a:ext cx="3055069" cy="443257"/>
            </a:xfrm>
            <a:prstGeom prst="rect">
              <a:avLst/>
            </a:prstGeom>
          </p:spPr>
          <p:txBody>
            <a:bodyPr vert="horz" lIns="121888" tIns="60944" rIns="121888" bIns="60944" rtlCol="0" anchor="t">
              <a:noAutofit/>
            </a:bodyPr>
            <a:lstStyle>
              <a:lvl1pPr marL="0" indent="0" algn="ctr" defTabSz="457200" rtl="0" eaLnBrk="1" latinLnBrk="0" hangingPunct="1">
                <a:spcBef>
                  <a:spcPct val="20000"/>
                </a:spcBef>
                <a:buFont typeface="Arial" panose="020B0604020202020204"/>
                <a:buNone/>
                <a:defRPr sz="1000" kern="1200" baseline="0">
                  <a:solidFill>
                    <a:schemeClr val="bg1">
                      <a:lumMod val="65000"/>
                    </a:schemeClr>
                  </a:solidFill>
                  <a:latin typeface="+mn-lt"/>
                  <a:ea typeface="+mn-ea"/>
                  <a:cs typeface="Rockwell" panose="02060603020205020403"/>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l" defTabSz="1219200">
                <a:lnSpc>
                  <a:spcPct val="150000"/>
                </a:lnSpc>
                <a:spcBef>
                  <a:spcPts val="0"/>
                </a:spcBef>
              </a:pPr>
              <a:r>
                <a:rPr lang="zh-CN" altLang="en-US" sz="1200">
                  <a:solidFill>
                    <a:schemeClr val="tx1">
                      <a:lumMod val="50000"/>
                      <a:lumOff val="50000"/>
                    </a:schemeClr>
                  </a:solidFill>
                  <a:latin typeface="微软雅黑" panose="020B0503020204020204" pitchFamily="34" charset="-122"/>
                  <a:ea typeface="微软雅黑" panose="020B0503020204020204" pitchFamily="34" charset="-122"/>
                </a:rPr>
                <a:t>根据自己的需要添加适当的文字，一页的文字最好不要超过</a:t>
              </a:r>
              <a:r>
                <a:rPr lang="en-US" altLang="zh-CN" sz="1200">
                  <a:solidFill>
                    <a:schemeClr val="tx1">
                      <a:lumMod val="50000"/>
                      <a:lumOff val="50000"/>
                    </a:schemeClr>
                  </a:solidFill>
                  <a:latin typeface="微软雅黑" panose="020B0503020204020204" pitchFamily="34" charset="-122"/>
                  <a:ea typeface="微软雅黑" panose="020B0503020204020204" pitchFamily="34" charset="-122"/>
                </a:rPr>
                <a:t>200</a:t>
              </a:r>
              <a:r>
                <a:rPr lang="zh-CN" altLang="en-US" sz="1200">
                  <a:solidFill>
                    <a:schemeClr val="tx1">
                      <a:lumMod val="50000"/>
                      <a:lumOff val="50000"/>
                    </a:schemeClr>
                  </a:solidFill>
                  <a:latin typeface="微软雅黑" panose="020B0503020204020204" pitchFamily="34" charset="-122"/>
                  <a:ea typeface="微软雅黑" panose="020B0503020204020204" pitchFamily="34" charset="-122"/>
                </a:rPr>
                <a:t>字根据自己的需要添加适当的文字</a:t>
              </a:r>
              <a:endParaRPr lang="en-US" altLang="ko-KR" sz="265" dirty="0">
                <a:solidFill>
                  <a:schemeClr val="tx1">
                    <a:lumMod val="50000"/>
                    <a:lumOff val="50000"/>
                  </a:schemeClr>
                </a:solidFill>
                <a:latin typeface="微软雅黑" panose="020B0503020204020204" pitchFamily="34" charset="-122"/>
                <a:ea typeface="微软雅黑" panose="020B0503020204020204" pitchFamily="34" charset="-122"/>
                <a:cs typeface="Roboto condensed"/>
              </a:endParaRPr>
            </a:p>
          </p:txBody>
        </p:sp>
        <p:sp>
          <p:nvSpPr>
            <p:cNvPr id="40" name="텍스트 개체 틀 2"/>
            <p:cNvSpPr txBox="1"/>
            <p:nvPr/>
          </p:nvSpPr>
          <p:spPr>
            <a:xfrm>
              <a:off x="4826000" y="920370"/>
              <a:ext cx="3055069" cy="314465"/>
            </a:xfrm>
            <a:prstGeom prst="rect">
              <a:avLst/>
            </a:prstGeom>
          </p:spPr>
          <p:txBody>
            <a:bodyPr vert="horz" lIns="121888" tIns="60944" rIns="121888" bIns="60944" rtlCol="0" anchor="t">
              <a:noAutofit/>
            </a:bodyPr>
            <a:lstStyle>
              <a:lvl1pPr marL="0" indent="0" algn="ctr" defTabSz="457200" rtl="0" eaLnBrk="1" latinLnBrk="0" hangingPunct="1">
                <a:spcBef>
                  <a:spcPct val="20000"/>
                </a:spcBef>
                <a:buFont typeface="Arial" panose="020B0604020202020204"/>
                <a:buNone/>
                <a:defRPr sz="1000" kern="1200" baseline="0">
                  <a:solidFill>
                    <a:schemeClr val="bg1">
                      <a:lumMod val="65000"/>
                    </a:schemeClr>
                  </a:solidFill>
                  <a:latin typeface="+mn-lt"/>
                  <a:ea typeface="+mn-ea"/>
                  <a:cs typeface="Rockwell" panose="02060603020205020403"/>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gn="l">
                <a:lnSpc>
                  <a:spcPct val="120000"/>
                </a:lnSpc>
              </a:pPr>
              <a:r>
                <a:rPr lang="zh-CN" altLang="en-US" sz="1600" b="1">
                  <a:solidFill>
                    <a:schemeClr val="tx1">
                      <a:lumMod val="50000"/>
                      <a:lumOff val="50000"/>
                    </a:schemeClr>
                  </a:solidFill>
                  <a:latin typeface="微软雅黑" panose="020B0503020204020204" pitchFamily="34" charset="-122"/>
                  <a:ea typeface="微软雅黑" panose="020B0503020204020204" pitchFamily="34" charset="-122"/>
                  <a:cs typeface="Roboto condensed"/>
                </a:rPr>
                <a:t>竞争压力较大</a:t>
              </a:r>
              <a:endParaRPr lang="en-US" altLang="ko-KR" sz="1600" b="1" dirty="0">
                <a:solidFill>
                  <a:schemeClr val="tx1">
                    <a:lumMod val="50000"/>
                    <a:lumOff val="50000"/>
                  </a:schemeClr>
                </a:solidFill>
                <a:latin typeface="微软雅黑" panose="020B0503020204020204" pitchFamily="34" charset="-122"/>
                <a:ea typeface="微软雅黑" panose="020B0503020204020204" pitchFamily="34" charset="-122"/>
                <a:cs typeface="Roboto condensed"/>
              </a:endParaRPr>
            </a:p>
          </p:txBody>
        </p:sp>
      </p:grpSp>
      <p:sp>
        <p:nvSpPr>
          <p:cNvPr id="41" name="标题 40"/>
          <p:cNvSpPr>
            <a:spLocks noGrp="1"/>
          </p:cNvSpPr>
          <p:nvPr>
            <p:ph type="title"/>
          </p:nvPr>
        </p:nvSpPr>
        <p:spPr/>
        <p:txBody>
          <a:bodyPr>
            <a:normAutofit/>
          </a:bodyPr>
          <a:lstStyle/>
          <a:p>
            <a:r>
              <a:rPr lang="zh-CN" altLang="en-US"/>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par>
                          <p:cTn id="14" fill="hold">
                            <p:stCondLst>
                              <p:cond delay="500"/>
                            </p:stCondLst>
                            <p:childTnLst>
                              <p:par>
                                <p:cTn id="15" presetID="2" presetClass="entr" presetSubtype="3"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250" fill="hold"/>
                                        <p:tgtEl>
                                          <p:spTgt spid="23"/>
                                        </p:tgtEl>
                                        <p:attrNameLst>
                                          <p:attrName>ppt_x</p:attrName>
                                        </p:attrNameLst>
                                      </p:cBhvr>
                                      <p:tavLst>
                                        <p:tav tm="0">
                                          <p:val>
                                            <p:strVal val="1+#ppt_w/2"/>
                                          </p:val>
                                        </p:tav>
                                        <p:tav tm="100000">
                                          <p:val>
                                            <p:strVal val="#ppt_x"/>
                                          </p:val>
                                        </p:tav>
                                      </p:tavLst>
                                    </p:anim>
                                    <p:anim calcmode="lin" valueType="num">
                                      <p:cBhvr additive="base">
                                        <p:cTn id="18" dur="250" fill="hold"/>
                                        <p:tgtEl>
                                          <p:spTgt spid="23"/>
                                        </p:tgtEl>
                                        <p:attrNameLst>
                                          <p:attrName>ppt_y</p:attrName>
                                        </p:attrNameLst>
                                      </p:cBhvr>
                                      <p:tavLst>
                                        <p:tav tm="0">
                                          <p:val>
                                            <p:strVal val="0-#ppt_h/2"/>
                                          </p:val>
                                        </p:tav>
                                        <p:tav tm="100000">
                                          <p:val>
                                            <p:strVal val="#ppt_y"/>
                                          </p:val>
                                        </p:tav>
                                      </p:tavLst>
                                    </p:anim>
                                  </p:childTnLst>
                                </p:cTn>
                              </p:par>
                            </p:childTnLst>
                          </p:cTn>
                        </p:par>
                        <p:par>
                          <p:cTn id="19" fill="hold">
                            <p:stCondLst>
                              <p:cond delay="1000"/>
                            </p:stCondLst>
                            <p:childTnLst>
                              <p:par>
                                <p:cTn id="20" presetID="2" presetClass="entr" presetSubtype="3"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250" fill="hold"/>
                                        <p:tgtEl>
                                          <p:spTgt spid="22"/>
                                        </p:tgtEl>
                                        <p:attrNameLst>
                                          <p:attrName>ppt_x</p:attrName>
                                        </p:attrNameLst>
                                      </p:cBhvr>
                                      <p:tavLst>
                                        <p:tav tm="0">
                                          <p:val>
                                            <p:strVal val="1+#ppt_w/2"/>
                                          </p:val>
                                        </p:tav>
                                        <p:tav tm="100000">
                                          <p:val>
                                            <p:strVal val="#ppt_x"/>
                                          </p:val>
                                        </p:tav>
                                      </p:tavLst>
                                    </p:anim>
                                    <p:anim calcmode="lin" valueType="num">
                                      <p:cBhvr additive="base">
                                        <p:cTn id="23" dur="250" fill="hold"/>
                                        <p:tgtEl>
                                          <p:spTgt spid="22"/>
                                        </p:tgtEl>
                                        <p:attrNameLst>
                                          <p:attrName>ppt_y</p:attrName>
                                        </p:attrNameLst>
                                      </p:cBhvr>
                                      <p:tavLst>
                                        <p:tav tm="0">
                                          <p:val>
                                            <p:strVal val="0-#ppt_h/2"/>
                                          </p:val>
                                        </p:tav>
                                        <p:tav tm="100000">
                                          <p:val>
                                            <p:strVal val="#ppt_y"/>
                                          </p:val>
                                        </p:tav>
                                      </p:tavLst>
                                    </p:anim>
                                  </p:childTnLst>
                                </p:cTn>
                              </p:par>
                            </p:childTnLst>
                          </p:cTn>
                        </p:par>
                        <p:par>
                          <p:cTn id="24" fill="hold">
                            <p:stCondLst>
                              <p:cond delay="1500"/>
                            </p:stCondLst>
                            <p:childTnLst>
                              <p:par>
                                <p:cTn id="25" presetID="2" presetClass="entr" presetSubtype="3"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250" fill="hold"/>
                                        <p:tgtEl>
                                          <p:spTgt spid="21"/>
                                        </p:tgtEl>
                                        <p:attrNameLst>
                                          <p:attrName>ppt_x</p:attrName>
                                        </p:attrNameLst>
                                      </p:cBhvr>
                                      <p:tavLst>
                                        <p:tav tm="0">
                                          <p:val>
                                            <p:strVal val="1+#ppt_w/2"/>
                                          </p:val>
                                        </p:tav>
                                        <p:tav tm="100000">
                                          <p:val>
                                            <p:strVal val="#ppt_x"/>
                                          </p:val>
                                        </p:tav>
                                      </p:tavLst>
                                    </p:anim>
                                    <p:anim calcmode="lin" valueType="num">
                                      <p:cBhvr additive="base">
                                        <p:cTn id="28" dur="250" fill="hold"/>
                                        <p:tgtEl>
                                          <p:spTgt spid="21"/>
                                        </p:tgtEl>
                                        <p:attrNameLst>
                                          <p:attrName>ppt_y</p:attrName>
                                        </p:attrNameLst>
                                      </p:cBhvr>
                                      <p:tavLst>
                                        <p:tav tm="0">
                                          <p:val>
                                            <p:strVal val="0-#ppt_h/2"/>
                                          </p:val>
                                        </p:tav>
                                        <p:tav tm="100000">
                                          <p:val>
                                            <p:strVal val="#ppt_y"/>
                                          </p:val>
                                        </p:tav>
                                      </p:tavLst>
                                    </p:anim>
                                  </p:childTnLst>
                                </p:cTn>
                              </p:par>
                            </p:childTnLst>
                          </p:cTn>
                        </p:par>
                        <p:par>
                          <p:cTn id="29" fill="hold">
                            <p:stCondLst>
                              <p:cond delay="2000"/>
                            </p:stCondLst>
                            <p:childTnLst>
                              <p:par>
                                <p:cTn id="30" presetID="2" presetClass="entr" presetSubtype="3"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250" fill="hold"/>
                                        <p:tgtEl>
                                          <p:spTgt spid="20"/>
                                        </p:tgtEl>
                                        <p:attrNameLst>
                                          <p:attrName>ppt_x</p:attrName>
                                        </p:attrNameLst>
                                      </p:cBhvr>
                                      <p:tavLst>
                                        <p:tav tm="0">
                                          <p:val>
                                            <p:strVal val="1+#ppt_w/2"/>
                                          </p:val>
                                        </p:tav>
                                        <p:tav tm="100000">
                                          <p:val>
                                            <p:strVal val="#ppt_x"/>
                                          </p:val>
                                        </p:tav>
                                      </p:tavLst>
                                    </p:anim>
                                    <p:anim calcmode="lin" valueType="num">
                                      <p:cBhvr additive="base">
                                        <p:cTn id="33" dur="250" fill="hold"/>
                                        <p:tgtEl>
                                          <p:spTgt spid="20"/>
                                        </p:tgtEl>
                                        <p:attrNameLst>
                                          <p:attrName>ppt_y</p:attrName>
                                        </p:attrNameLst>
                                      </p:cBhvr>
                                      <p:tavLst>
                                        <p:tav tm="0">
                                          <p:val>
                                            <p:strVal val="0-#ppt_h/2"/>
                                          </p:val>
                                        </p:tav>
                                        <p:tav tm="100000">
                                          <p:val>
                                            <p:strVal val="#ppt_y"/>
                                          </p:val>
                                        </p:tav>
                                      </p:tavLst>
                                    </p:anim>
                                  </p:childTnLst>
                                </p:cTn>
                              </p:par>
                            </p:childTnLst>
                          </p:cTn>
                        </p:par>
                        <p:par>
                          <p:cTn id="34" fill="hold">
                            <p:stCondLst>
                              <p:cond delay="2500"/>
                            </p:stCondLst>
                            <p:childTnLst>
                              <p:par>
                                <p:cTn id="35" presetID="22" presetClass="entr" presetSubtype="8" fill="hold"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left)">
                                      <p:cBhvr>
                                        <p:cTn id="37" dur="750"/>
                                        <p:tgtEl>
                                          <p:spTgt spid="25"/>
                                        </p:tgtEl>
                                      </p:cBhvr>
                                    </p:animEffect>
                                  </p:childTnLst>
                                </p:cTn>
                              </p:par>
                            </p:childTnLst>
                          </p:cTn>
                        </p:par>
                        <p:par>
                          <p:cTn id="38" fill="hold">
                            <p:stCondLst>
                              <p:cond delay="3500"/>
                            </p:stCondLst>
                            <p:childTnLst>
                              <p:par>
                                <p:cTn id="39" presetID="22" presetClass="entr" presetSubtype="8" fill="hold" nodeType="after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left)">
                                      <p:cBhvr>
                                        <p:cTn id="41" dur="500"/>
                                        <p:tgtEl>
                                          <p:spTgt spid="29"/>
                                        </p:tgtEl>
                                      </p:cBhvr>
                                    </p:animEffect>
                                  </p:childTnLst>
                                </p:cTn>
                              </p:par>
                            </p:childTnLst>
                          </p:cTn>
                        </p:par>
                        <p:par>
                          <p:cTn id="42" fill="hold">
                            <p:stCondLst>
                              <p:cond delay="4000"/>
                            </p:stCondLst>
                            <p:childTnLst>
                              <p:par>
                                <p:cTn id="43" presetID="22" presetClass="entr" presetSubtype="8" fill="hold"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left)">
                                      <p:cBhvr>
                                        <p:cTn id="45" dur="750"/>
                                        <p:tgtEl>
                                          <p:spTgt spid="26"/>
                                        </p:tgtEl>
                                      </p:cBhvr>
                                    </p:animEffect>
                                  </p:childTnLst>
                                </p:cTn>
                              </p:par>
                            </p:childTnLst>
                          </p:cTn>
                        </p:par>
                        <p:par>
                          <p:cTn id="46" fill="hold">
                            <p:stCondLst>
                              <p:cond delay="5000"/>
                            </p:stCondLst>
                            <p:childTnLst>
                              <p:par>
                                <p:cTn id="47" presetID="22" presetClass="entr" presetSubtype="8" fill="hold" nodeType="after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wipe(left)">
                                      <p:cBhvr>
                                        <p:cTn id="49" dur="500"/>
                                        <p:tgtEl>
                                          <p:spTgt spid="32"/>
                                        </p:tgtEl>
                                      </p:cBhvr>
                                    </p:animEffect>
                                  </p:childTnLst>
                                </p:cTn>
                              </p:par>
                            </p:childTnLst>
                          </p:cTn>
                        </p:par>
                        <p:par>
                          <p:cTn id="50" fill="hold">
                            <p:stCondLst>
                              <p:cond delay="5500"/>
                            </p:stCondLst>
                            <p:childTnLst>
                              <p:par>
                                <p:cTn id="51" presetID="22" presetClass="entr" presetSubtype="8" fill="hold" nodeType="after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left)">
                                      <p:cBhvr>
                                        <p:cTn id="53" dur="750"/>
                                        <p:tgtEl>
                                          <p:spTgt spid="27"/>
                                        </p:tgtEl>
                                      </p:cBhvr>
                                    </p:animEffect>
                                  </p:childTnLst>
                                </p:cTn>
                              </p:par>
                            </p:childTnLst>
                          </p:cTn>
                        </p:par>
                        <p:par>
                          <p:cTn id="54" fill="hold">
                            <p:stCondLst>
                              <p:cond delay="6500"/>
                            </p:stCondLst>
                            <p:childTnLst>
                              <p:par>
                                <p:cTn id="55" presetID="22" presetClass="entr" presetSubtype="8" fill="hold" nodeType="after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wipe(left)">
                                      <p:cBhvr>
                                        <p:cTn id="57" dur="500"/>
                                        <p:tgtEl>
                                          <p:spTgt spid="35"/>
                                        </p:tgtEl>
                                      </p:cBhvr>
                                    </p:animEffect>
                                  </p:childTnLst>
                                </p:cTn>
                              </p:par>
                            </p:childTnLst>
                          </p:cTn>
                        </p:par>
                        <p:par>
                          <p:cTn id="58" fill="hold">
                            <p:stCondLst>
                              <p:cond delay="7000"/>
                            </p:stCondLst>
                            <p:childTnLst>
                              <p:par>
                                <p:cTn id="59" presetID="22" presetClass="entr" presetSubtype="8" fill="hold" nodeType="after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left)">
                                      <p:cBhvr>
                                        <p:cTn id="61" dur="750"/>
                                        <p:tgtEl>
                                          <p:spTgt spid="28"/>
                                        </p:tgtEl>
                                      </p:cBhvr>
                                    </p:animEffect>
                                  </p:childTnLst>
                                </p:cTn>
                              </p:par>
                            </p:childTnLst>
                          </p:cTn>
                        </p:par>
                        <p:par>
                          <p:cTn id="62" fill="hold">
                            <p:stCondLst>
                              <p:cond delay="8000"/>
                            </p:stCondLst>
                            <p:childTnLst>
                              <p:par>
                                <p:cTn id="63" presetID="22" presetClass="entr" presetSubtype="8" fill="hold" nodeType="after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wipe(left)">
                                      <p:cBhvr>
                                        <p:cTn id="6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32"/>
          <p:cNvSpPr txBox="1"/>
          <p:nvPr/>
        </p:nvSpPr>
        <p:spPr>
          <a:xfrm>
            <a:off x="6409869" y="4350786"/>
            <a:ext cx="2060390" cy="114118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50000"/>
              </a:lnSpc>
              <a:buNone/>
            </a:pPr>
            <a:r>
              <a:rPr lang="zh-CN" altLang="en-US" sz="900">
                <a:solidFill>
                  <a:srgbClr val="7F7F7F"/>
                </a:solidFill>
                <a:latin typeface="+mn-ea"/>
                <a:cs typeface="+mn-ea"/>
              </a:rPr>
              <a:t>此处添加详细文本描述，建议与标题相关并符合整体语言风格，语言描述尽量简洁生动。</a:t>
            </a:r>
            <a:endParaRPr lang="en-US" altLang="zh-CN" sz="900" dirty="0">
              <a:solidFill>
                <a:srgbClr val="7F7F7F"/>
              </a:solidFill>
              <a:latin typeface="+mn-ea"/>
              <a:cs typeface="+mn-ea"/>
            </a:endParaRPr>
          </a:p>
        </p:txBody>
      </p:sp>
      <p:sp>
        <p:nvSpPr>
          <p:cNvPr id="39" name="Text Placeholder 33"/>
          <p:cNvSpPr txBox="1"/>
          <p:nvPr/>
        </p:nvSpPr>
        <p:spPr>
          <a:xfrm>
            <a:off x="6409869" y="3921119"/>
            <a:ext cx="2060390" cy="37152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600">
                <a:solidFill>
                  <a:schemeClr val="accent5"/>
                </a:solidFill>
                <a:latin typeface="+mn-ea"/>
                <a:cs typeface="+mn-ea"/>
              </a:rPr>
              <a:t>桌面应用</a:t>
            </a:r>
            <a:endParaRPr lang="en-AU" sz="1600" dirty="0">
              <a:solidFill>
                <a:schemeClr val="accent5"/>
              </a:solidFill>
              <a:latin typeface="+mn-ea"/>
              <a:cs typeface="+mn-ea"/>
            </a:endParaRPr>
          </a:p>
        </p:txBody>
      </p:sp>
      <p:grpSp>
        <p:nvGrpSpPr>
          <p:cNvPr id="40" name="Group 39"/>
          <p:cNvGrpSpPr/>
          <p:nvPr/>
        </p:nvGrpSpPr>
        <p:grpSpPr>
          <a:xfrm>
            <a:off x="6509316" y="1773660"/>
            <a:ext cx="1865517" cy="1865760"/>
            <a:chOff x="1447864" y="1680671"/>
            <a:chExt cx="1256032" cy="1256032"/>
          </a:xfrm>
        </p:grpSpPr>
        <p:sp>
          <p:nvSpPr>
            <p:cNvPr id="52" name="Donut 51"/>
            <p:cNvSpPr/>
            <p:nvPr/>
          </p:nvSpPr>
          <p:spPr>
            <a:xfrm>
              <a:off x="1447864" y="1680671"/>
              <a:ext cx="1256032" cy="1256032"/>
            </a:xfrm>
            <a:prstGeom prst="donut">
              <a:avLst>
                <a:gd name="adj" fmla="val 11686"/>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mn-ea"/>
                <a:cs typeface="+mn-ea"/>
              </a:endParaRPr>
            </a:p>
          </p:txBody>
        </p:sp>
        <p:sp>
          <p:nvSpPr>
            <p:cNvPr id="53" name="Block Arc 52"/>
            <p:cNvSpPr/>
            <p:nvPr/>
          </p:nvSpPr>
          <p:spPr>
            <a:xfrm>
              <a:off x="1447864" y="1680671"/>
              <a:ext cx="1256032" cy="1256032"/>
            </a:xfrm>
            <a:prstGeom prst="blockArc">
              <a:avLst>
                <a:gd name="adj1" fmla="val 16162069"/>
                <a:gd name="adj2" fmla="val 3793687"/>
                <a:gd name="adj3" fmla="val 11689"/>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mn-ea"/>
                <a:cs typeface="+mn-ea"/>
              </a:endParaRPr>
            </a:p>
          </p:txBody>
        </p:sp>
      </p:grpSp>
      <p:sp>
        <p:nvSpPr>
          <p:cNvPr id="41" name="Rounded Rectangle 40"/>
          <p:cNvSpPr/>
          <p:nvPr/>
        </p:nvSpPr>
        <p:spPr>
          <a:xfrm>
            <a:off x="6805610" y="5192377"/>
            <a:ext cx="1269835" cy="486297"/>
          </a:xfrm>
          <a:prstGeom prst="roundRect">
            <a:avLst>
              <a:gd name="adj" fmla="val 50000"/>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spc="200">
                <a:latin typeface="+mn-ea"/>
                <a:cs typeface="+mn-ea"/>
              </a:rPr>
              <a:t>产品发布</a:t>
            </a:r>
            <a:endParaRPr lang="en-US" sz="1200" spc="200" dirty="0">
              <a:latin typeface="+mn-ea"/>
              <a:cs typeface="+mn-ea"/>
            </a:endParaRPr>
          </a:p>
        </p:txBody>
      </p:sp>
      <p:sp>
        <p:nvSpPr>
          <p:cNvPr id="42" name="Rectangle 41"/>
          <p:cNvSpPr/>
          <p:nvPr/>
        </p:nvSpPr>
        <p:spPr>
          <a:xfrm>
            <a:off x="6929898" y="2395805"/>
            <a:ext cx="1030917" cy="584775"/>
          </a:xfrm>
          <a:prstGeom prst="rect">
            <a:avLst/>
          </a:prstGeom>
        </p:spPr>
        <p:txBody>
          <a:bodyPr wrap="none">
            <a:spAutoFit/>
          </a:bodyPr>
          <a:lstStyle/>
          <a:p>
            <a:pPr algn="ctr"/>
            <a:r>
              <a:rPr lang="en-AU" sz="3200">
                <a:solidFill>
                  <a:schemeClr val="accent5"/>
                </a:solidFill>
                <a:latin typeface="+mn-ea"/>
                <a:cs typeface="+mn-ea"/>
              </a:rPr>
              <a:t>40%</a:t>
            </a:r>
            <a:endParaRPr lang="en-US" sz="3200" dirty="0">
              <a:solidFill>
                <a:schemeClr val="accent5"/>
              </a:solidFill>
              <a:latin typeface="+mn-ea"/>
              <a:cs typeface="+mn-ea"/>
            </a:endParaRPr>
          </a:p>
        </p:txBody>
      </p:sp>
      <p:sp>
        <p:nvSpPr>
          <p:cNvPr id="44" name="Text Placeholder 32"/>
          <p:cNvSpPr txBox="1"/>
          <p:nvPr/>
        </p:nvSpPr>
        <p:spPr>
          <a:xfrm>
            <a:off x="9073611" y="4350786"/>
            <a:ext cx="2060390" cy="114118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50000"/>
              </a:lnSpc>
              <a:buNone/>
            </a:pPr>
            <a:r>
              <a:rPr lang="zh-CN" altLang="en-US" sz="900">
                <a:solidFill>
                  <a:srgbClr val="7F7F7F"/>
                </a:solidFill>
                <a:latin typeface="+mn-ea"/>
                <a:cs typeface="+mn-ea"/>
              </a:rPr>
              <a:t>此处添加详细文本描述，建议与标题相关并符合整体语言风格，语言描述尽量简洁生动。</a:t>
            </a:r>
            <a:endParaRPr lang="en-US" altLang="zh-CN" sz="900" dirty="0">
              <a:solidFill>
                <a:srgbClr val="7F7F7F"/>
              </a:solidFill>
              <a:latin typeface="+mn-ea"/>
              <a:cs typeface="+mn-ea"/>
            </a:endParaRPr>
          </a:p>
        </p:txBody>
      </p:sp>
      <p:sp>
        <p:nvSpPr>
          <p:cNvPr id="45" name="Text Placeholder 33"/>
          <p:cNvSpPr txBox="1"/>
          <p:nvPr/>
        </p:nvSpPr>
        <p:spPr>
          <a:xfrm>
            <a:off x="9073611" y="3921119"/>
            <a:ext cx="2060390" cy="37152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600">
                <a:solidFill>
                  <a:schemeClr val="accent6"/>
                </a:solidFill>
                <a:latin typeface="+mn-ea"/>
                <a:cs typeface="+mn-ea"/>
              </a:rPr>
              <a:t>桌面应用</a:t>
            </a:r>
            <a:endParaRPr lang="en-AU" sz="1600" dirty="0">
              <a:solidFill>
                <a:schemeClr val="accent6"/>
              </a:solidFill>
              <a:latin typeface="+mn-ea"/>
              <a:cs typeface="+mn-ea"/>
            </a:endParaRPr>
          </a:p>
        </p:txBody>
      </p:sp>
      <p:grpSp>
        <p:nvGrpSpPr>
          <p:cNvPr id="46" name="Group 45"/>
          <p:cNvGrpSpPr/>
          <p:nvPr/>
        </p:nvGrpSpPr>
        <p:grpSpPr>
          <a:xfrm>
            <a:off x="9173058" y="1773660"/>
            <a:ext cx="1865517" cy="1865760"/>
            <a:chOff x="1447864" y="1680671"/>
            <a:chExt cx="1256032" cy="1256032"/>
          </a:xfrm>
        </p:grpSpPr>
        <p:sp>
          <p:nvSpPr>
            <p:cNvPr id="49" name="Donut 48"/>
            <p:cNvSpPr/>
            <p:nvPr/>
          </p:nvSpPr>
          <p:spPr>
            <a:xfrm>
              <a:off x="1447864" y="1680671"/>
              <a:ext cx="1256032" cy="1256032"/>
            </a:xfrm>
            <a:prstGeom prst="donut">
              <a:avLst>
                <a:gd name="adj" fmla="val 11686"/>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mn-ea"/>
                <a:cs typeface="+mn-ea"/>
              </a:endParaRPr>
            </a:p>
          </p:txBody>
        </p:sp>
        <p:sp>
          <p:nvSpPr>
            <p:cNvPr id="50" name="Block Arc 49"/>
            <p:cNvSpPr/>
            <p:nvPr/>
          </p:nvSpPr>
          <p:spPr>
            <a:xfrm>
              <a:off x="1447864" y="1680671"/>
              <a:ext cx="1256032" cy="1256032"/>
            </a:xfrm>
            <a:prstGeom prst="blockArc">
              <a:avLst>
                <a:gd name="adj1" fmla="val 16162069"/>
                <a:gd name="adj2" fmla="val 9513426"/>
                <a:gd name="adj3" fmla="val 11542"/>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mn-ea"/>
                <a:cs typeface="+mn-ea"/>
              </a:endParaRPr>
            </a:p>
          </p:txBody>
        </p:sp>
      </p:grpSp>
      <p:sp>
        <p:nvSpPr>
          <p:cNvPr id="47" name="Rounded Rectangle 46"/>
          <p:cNvSpPr/>
          <p:nvPr/>
        </p:nvSpPr>
        <p:spPr>
          <a:xfrm>
            <a:off x="9469352" y="5192377"/>
            <a:ext cx="1269835" cy="486297"/>
          </a:xfrm>
          <a:prstGeom prst="roundRect">
            <a:avLst>
              <a:gd name="adj" fmla="val 50000"/>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spc="200">
                <a:latin typeface="+mn-ea"/>
                <a:cs typeface="+mn-ea"/>
              </a:rPr>
              <a:t>产品发布</a:t>
            </a:r>
            <a:endParaRPr lang="en-US" sz="1200" spc="200" dirty="0">
              <a:latin typeface="+mn-ea"/>
              <a:cs typeface="+mn-ea"/>
            </a:endParaRPr>
          </a:p>
        </p:txBody>
      </p:sp>
      <p:sp>
        <p:nvSpPr>
          <p:cNvPr id="48" name="Rectangle 47"/>
          <p:cNvSpPr/>
          <p:nvPr/>
        </p:nvSpPr>
        <p:spPr>
          <a:xfrm>
            <a:off x="9593641" y="2395805"/>
            <a:ext cx="1030917" cy="584775"/>
          </a:xfrm>
          <a:prstGeom prst="rect">
            <a:avLst/>
          </a:prstGeom>
        </p:spPr>
        <p:txBody>
          <a:bodyPr wrap="none">
            <a:spAutoFit/>
          </a:bodyPr>
          <a:lstStyle/>
          <a:p>
            <a:pPr algn="ctr"/>
            <a:r>
              <a:rPr lang="en-AU" sz="3200">
                <a:solidFill>
                  <a:schemeClr val="accent6"/>
                </a:solidFill>
                <a:latin typeface="+mn-ea"/>
                <a:cs typeface="+mn-ea"/>
              </a:rPr>
              <a:t>69%</a:t>
            </a:r>
            <a:endParaRPr lang="en-US" sz="3200" dirty="0">
              <a:solidFill>
                <a:schemeClr val="accent6"/>
              </a:solidFill>
              <a:latin typeface="+mn-ea"/>
              <a:cs typeface="+mn-ea"/>
            </a:endParaRPr>
          </a:p>
        </p:txBody>
      </p:sp>
      <p:sp>
        <p:nvSpPr>
          <p:cNvPr id="9" name="标题 8"/>
          <p:cNvSpPr>
            <a:spLocks noGrp="1"/>
          </p:cNvSpPr>
          <p:nvPr>
            <p:ph type="title"/>
          </p:nvPr>
        </p:nvSpPr>
        <p:spPr/>
        <p:txBody>
          <a:bodyPr>
            <a:normAutofit/>
          </a:bodyPr>
          <a:lstStyle/>
          <a:p>
            <a:r>
              <a:rPr lang="zh-CN" altLang="en-US">
                <a:cs typeface="+mn-ea"/>
              </a:rPr>
              <a:t>单击此处添加标题</a:t>
            </a:r>
            <a:endParaRPr lang="zh-CN" altLang="en-US" dirty="0">
              <a:ea typeface="+mn-ea"/>
              <a:cs typeface="+mn-ea"/>
            </a:endParaRPr>
          </a:p>
        </p:txBody>
      </p:sp>
      <p:sp>
        <p:nvSpPr>
          <p:cNvPr id="51" name="Text Placeholder 32"/>
          <p:cNvSpPr txBox="1"/>
          <p:nvPr/>
        </p:nvSpPr>
        <p:spPr>
          <a:xfrm>
            <a:off x="1044199" y="4350786"/>
            <a:ext cx="2060390" cy="114118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50000"/>
              </a:lnSpc>
              <a:buNone/>
            </a:pPr>
            <a:r>
              <a:rPr lang="zh-CN" altLang="en-US" sz="900">
                <a:solidFill>
                  <a:srgbClr val="7F7F7F"/>
                </a:solidFill>
                <a:latin typeface="+mn-ea"/>
                <a:cs typeface="+mn-ea"/>
              </a:rPr>
              <a:t>此处添加详细文本描述，建议与标题相关并符合整体语言风格，语言描述尽量简洁生动。</a:t>
            </a:r>
            <a:endParaRPr lang="en-US" sz="900" dirty="0">
              <a:solidFill>
                <a:srgbClr val="7F7F7F"/>
              </a:solidFill>
              <a:latin typeface="+mn-ea"/>
              <a:cs typeface="+mn-ea"/>
            </a:endParaRPr>
          </a:p>
        </p:txBody>
      </p:sp>
      <p:sp>
        <p:nvSpPr>
          <p:cNvPr id="57" name="Text Placeholder 33"/>
          <p:cNvSpPr txBox="1"/>
          <p:nvPr/>
        </p:nvSpPr>
        <p:spPr>
          <a:xfrm>
            <a:off x="1044199" y="3921119"/>
            <a:ext cx="2060390" cy="37152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600">
                <a:solidFill>
                  <a:schemeClr val="accent1"/>
                </a:solidFill>
                <a:latin typeface="+mn-ea"/>
                <a:cs typeface="+mn-ea"/>
              </a:rPr>
              <a:t>桌面应用</a:t>
            </a:r>
            <a:endParaRPr lang="en-AU" sz="1600" dirty="0">
              <a:solidFill>
                <a:schemeClr val="accent1"/>
              </a:solidFill>
              <a:latin typeface="+mn-ea"/>
              <a:cs typeface="+mn-ea"/>
            </a:endParaRPr>
          </a:p>
        </p:txBody>
      </p:sp>
      <p:grpSp>
        <p:nvGrpSpPr>
          <p:cNvPr id="5" name="Group 4"/>
          <p:cNvGrpSpPr/>
          <p:nvPr/>
        </p:nvGrpSpPr>
        <p:grpSpPr>
          <a:xfrm>
            <a:off x="1143646" y="1773660"/>
            <a:ext cx="1865517" cy="1865760"/>
            <a:chOff x="1447864" y="1680671"/>
            <a:chExt cx="1256032" cy="1256032"/>
          </a:xfrm>
        </p:grpSpPr>
        <p:sp>
          <p:nvSpPr>
            <p:cNvPr id="3" name="Donut 2"/>
            <p:cNvSpPr/>
            <p:nvPr/>
          </p:nvSpPr>
          <p:spPr>
            <a:xfrm>
              <a:off x="1447864" y="1680671"/>
              <a:ext cx="1256032" cy="1256032"/>
            </a:xfrm>
            <a:prstGeom prst="donut">
              <a:avLst>
                <a:gd name="adj" fmla="val 11686"/>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mn-ea"/>
                <a:cs typeface="+mn-ea"/>
              </a:endParaRPr>
            </a:p>
          </p:txBody>
        </p:sp>
        <p:sp>
          <p:nvSpPr>
            <p:cNvPr id="2" name="Block Arc 1"/>
            <p:cNvSpPr/>
            <p:nvPr/>
          </p:nvSpPr>
          <p:spPr>
            <a:xfrm>
              <a:off x="1447864" y="1680671"/>
              <a:ext cx="1256032" cy="1256032"/>
            </a:xfrm>
            <a:prstGeom prst="blockArc">
              <a:avLst>
                <a:gd name="adj1" fmla="val 16162069"/>
                <a:gd name="adj2" fmla="val 0"/>
                <a:gd name="adj3" fmla="val 11812"/>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mn-ea"/>
                <a:cs typeface="+mn-ea"/>
              </a:endParaRPr>
            </a:p>
          </p:txBody>
        </p:sp>
      </p:grpSp>
      <p:sp>
        <p:nvSpPr>
          <p:cNvPr id="6" name="Rounded Rectangle 5"/>
          <p:cNvSpPr/>
          <p:nvPr/>
        </p:nvSpPr>
        <p:spPr>
          <a:xfrm>
            <a:off x="1439940" y="5192377"/>
            <a:ext cx="1269835" cy="486297"/>
          </a:xfrm>
          <a:prstGeom prst="roundRect">
            <a:avLst>
              <a:gd name="adj" fmla="val 50000"/>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spc="200">
                <a:latin typeface="+mn-ea"/>
                <a:cs typeface="+mn-ea"/>
              </a:rPr>
              <a:t>产品发布</a:t>
            </a:r>
            <a:endParaRPr lang="en-US" sz="1200" spc="200" dirty="0">
              <a:latin typeface="+mn-ea"/>
              <a:cs typeface="+mn-ea"/>
            </a:endParaRPr>
          </a:p>
        </p:txBody>
      </p:sp>
      <p:sp>
        <p:nvSpPr>
          <p:cNvPr id="7" name="Rectangle 6"/>
          <p:cNvSpPr/>
          <p:nvPr/>
        </p:nvSpPr>
        <p:spPr>
          <a:xfrm>
            <a:off x="1564229" y="2395805"/>
            <a:ext cx="1030917" cy="584775"/>
          </a:xfrm>
          <a:prstGeom prst="rect">
            <a:avLst/>
          </a:prstGeom>
        </p:spPr>
        <p:txBody>
          <a:bodyPr wrap="none">
            <a:spAutoFit/>
          </a:bodyPr>
          <a:lstStyle/>
          <a:p>
            <a:pPr algn="ctr"/>
            <a:r>
              <a:rPr lang="en-AU" sz="3200">
                <a:solidFill>
                  <a:schemeClr val="accent1"/>
                </a:solidFill>
                <a:latin typeface="+mn-ea"/>
                <a:cs typeface="+mn-ea"/>
              </a:rPr>
              <a:t>25%</a:t>
            </a:r>
            <a:endParaRPr lang="en-US" sz="3200" dirty="0">
              <a:solidFill>
                <a:schemeClr val="accent1"/>
              </a:solidFill>
              <a:latin typeface="+mn-ea"/>
              <a:cs typeface="+mn-ea"/>
            </a:endParaRPr>
          </a:p>
        </p:txBody>
      </p:sp>
      <p:sp>
        <p:nvSpPr>
          <p:cNvPr id="30" name="Text Placeholder 32"/>
          <p:cNvSpPr txBox="1"/>
          <p:nvPr/>
        </p:nvSpPr>
        <p:spPr>
          <a:xfrm>
            <a:off x="3707941" y="4350786"/>
            <a:ext cx="2060390" cy="114118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50000"/>
              </a:lnSpc>
              <a:buNone/>
            </a:pPr>
            <a:r>
              <a:rPr lang="zh-CN" altLang="en-US" sz="900">
                <a:solidFill>
                  <a:srgbClr val="7F7F7F"/>
                </a:solidFill>
                <a:latin typeface="+mn-ea"/>
                <a:cs typeface="+mn-ea"/>
              </a:rPr>
              <a:t>此处添加详细文本描述，建议与标题相关并符合整体语言风格，语言描述尽量简洁生动。</a:t>
            </a:r>
            <a:endParaRPr lang="en-US" altLang="zh-CN" sz="900" dirty="0">
              <a:solidFill>
                <a:srgbClr val="7F7F7F"/>
              </a:solidFill>
              <a:latin typeface="+mn-ea"/>
              <a:cs typeface="+mn-ea"/>
            </a:endParaRPr>
          </a:p>
        </p:txBody>
      </p:sp>
      <p:sp>
        <p:nvSpPr>
          <p:cNvPr id="31" name="Text Placeholder 33"/>
          <p:cNvSpPr txBox="1"/>
          <p:nvPr/>
        </p:nvSpPr>
        <p:spPr>
          <a:xfrm>
            <a:off x="3707941" y="3921119"/>
            <a:ext cx="2060390" cy="37152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600">
                <a:solidFill>
                  <a:srgbClr val="7F7F7F"/>
                </a:solidFill>
                <a:latin typeface="+mn-ea"/>
                <a:cs typeface="+mn-ea"/>
              </a:rPr>
              <a:t>桌面应用</a:t>
            </a:r>
            <a:endParaRPr lang="en-AU" sz="1600" dirty="0">
              <a:solidFill>
                <a:srgbClr val="7F7F7F"/>
              </a:solidFill>
              <a:latin typeface="+mn-ea"/>
              <a:cs typeface="+mn-ea"/>
            </a:endParaRPr>
          </a:p>
        </p:txBody>
      </p:sp>
      <p:grpSp>
        <p:nvGrpSpPr>
          <p:cNvPr id="32" name="Group 31"/>
          <p:cNvGrpSpPr/>
          <p:nvPr/>
        </p:nvGrpSpPr>
        <p:grpSpPr>
          <a:xfrm>
            <a:off x="3807389" y="1773660"/>
            <a:ext cx="1865517" cy="1865760"/>
            <a:chOff x="1447864" y="1680671"/>
            <a:chExt cx="1256032" cy="1256032"/>
          </a:xfrm>
        </p:grpSpPr>
        <p:sp>
          <p:nvSpPr>
            <p:cNvPr id="33" name="Donut 32"/>
            <p:cNvSpPr/>
            <p:nvPr/>
          </p:nvSpPr>
          <p:spPr>
            <a:xfrm>
              <a:off x="1447864" y="1680671"/>
              <a:ext cx="1256032" cy="1256032"/>
            </a:xfrm>
            <a:prstGeom prst="donut">
              <a:avLst>
                <a:gd name="adj" fmla="val 11686"/>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mn-ea"/>
                <a:cs typeface="+mn-ea"/>
              </a:endParaRPr>
            </a:p>
          </p:txBody>
        </p:sp>
        <p:sp>
          <p:nvSpPr>
            <p:cNvPr id="34" name="Block Arc 33"/>
            <p:cNvSpPr/>
            <p:nvPr/>
          </p:nvSpPr>
          <p:spPr>
            <a:xfrm>
              <a:off x="1447864" y="1680671"/>
              <a:ext cx="1256032" cy="1256032"/>
            </a:xfrm>
            <a:prstGeom prst="blockArc">
              <a:avLst>
                <a:gd name="adj1" fmla="val 16162069"/>
                <a:gd name="adj2" fmla="val 9513426"/>
                <a:gd name="adj3" fmla="val 11542"/>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mn-ea"/>
                <a:cs typeface="+mn-ea"/>
              </a:endParaRPr>
            </a:p>
          </p:txBody>
        </p:sp>
      </p:grpSp>
      <p:sp>
        <p:nvSpPr>
          <p:cNvPr id="35" name="Rounded Rectangle 34"/>
          <p:cNvSpPr/>
          <p:nvPr/>
        </p:nvSpPr>
        <p:spPr>
          <a:xfrm>
            <a:off x="4103683" y="5192377"/>
            <a:ext cx="1269835" cy="486297"/>
          </a:xfrm>
          <a:prstGeom prst="roundRect">
            <a:avLst>
              <a:gd name="adj" fmla="val 50000"/>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200" spc="200">
                <a:latin typeface="+mn-ea"/>
                <a:cs typeface="+mn-ea"/>
              </a:rPr>
              <a:t>产品发布</a:t>
            </a:r>
            <a:endParaRPr lang="en-US" sz="1200" spc="200" dirty="0">
              <a:latin typeface="+mn-ea"/>
              <a:cs typeface="+mn-ea"/>
            </a:endParaRPr>
          </a:p>
        </p:txBody>
      </p:sp>
      <p:sp>
        <p:nvSpPr>
          <p:cNvPr id="36" name="Rectangle 35"/>
          <p:cNvSpPr/>
          <p:nvPr/>
        </p:nvSpPr>
        <p:spPr>
          <a:xfrm>
            <a:off x="4227971" y="2395805"/>
            <a:ext cx="1030917" cy="584775"/>
          </a:xfrm>
          <a:prstGeom prst="rect">
            <a:avLst/>
          </a:prstGeom>
        </p:spPr>
        <p:txBody>
          <a:bodyPr wrap="none">
            <a:spAutoFit/>
          </a:bodyPr>
          <a:lstStyle/>
          <a:p>
            <a:pPr algn="ctr"/>
            <a:r>
              <a:rPr lang="en-AU" sz="3200">
                <a:solidFill>
                  <a:srgbClr val="7F7F7F"/>
                </a:solidFill>
                <a:latin typeface="+mn-ea"/>
                <a:cs typeface="+mn-ea"/>
              </a:rPr>
              <a:t>69%</a:t>
            </a:r>
            <a:endParaRPr lang="en-US" sz="3200" dirty="0">
              <a:solidFill>
                <a:srgbClr val="7F7F7F"/>
              </a:solidFill>
              <a:latin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fade">
                                      <p:cBhvr>
                                        <p:cTn id="18" dur="500"/>
                                        <p:tgtEl>
                                          <p:spTgt spid="5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fade">
                                      <p:cBhvr>
                                        <p:cTn id="21" dur="500"/>
                                        <p:tgtEl>
                                          <p:spTgt spid="57"/>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500" fill="hold"/>
                                        <p:tgtEl>
                                          <p:spTgt spid="32"/>
                                        </p:tgtEl>
                                        <p:attrNameLst>
                                          <p:attrName>ppt_w</p:attrName>
                                        </p:attrNameLst>
                                      </p:cBhvr>
                                      <p:tavLst>
                                        <p:tav tm="0">
                                          <p:val>
                                            <p:fltVal val="0"/>
                                          </p:val>
                                        </p:tav>
                                        <p:tav tm="100000">
                                          <p:val>
                                            <p:strVal val="#ppt_w"/>
                                          </p:val>
                                        </p:tav>
                                      </p:tavLst>
                                    </p:anim>
                                    <p:anim calcmode="lin" valueType="num">
                                      <p:cBhvr>
                                        <p:cTn id="33" dur="500" fill="hold"/>
                                        <p:tgtEl>
                                          <p:spTgt spid="32"/>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500"/>
                                        <p:tgtEl>
                                          <p:spTgt spid="3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cBhvr>
                                        <p:cTn id="51" dur="500" fill="hold"/>
                                        <p:tgtEl>
                                          <p:spTgt spid="35"/>
                                        </p:tgtEl>
                                        <p:attrNameLst>
                                          <p:attrName>ppt_w</p:attrName>
                                        </p:attrNameLst>
                                      </p:cBhvr>
                                      <p:tavLst>
                                        <p:tav tm="0">
                                          <p:val>
                                            <p:fltVal val="0"/>
                                          </p:val>
                                        </p:tav>
                                        <p:tav tm="100000">
                                          <p:val>
                                            <p:strVal val="#ppt_w"/>
                                          </p:val>
                                        </p:tav>
                                      </p:tavLst>
                                    </p:anim>
                                    <p:anim calcmode="lin" valueType="num">
                                      <p:cBhvr>
                                        <p:cTn id="52" dur="500" fill="hold"/>
                                        <p:tgtEl>
                                          <p:spTgt spid="35"/>
                                        </p:tgtEl>
                                        <p:attrNameLst>
                                          <p:attrName>ppt_h</p:attrName>
                                        </p:attrNameLst>
                                      </p:cBhvr>
                                      <p:tavLst>
                                        <p:tav tm="0">
                                          <p:val>
                                            <p:fltVal val="0"/>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nodeType="clickEffect">
                                  <p:stCondLst>
                                    <p:cond delay="0"/>
                                  </p:stCondLst>
                                  <p:childTnLst>
                                    <p:set>
                                      <p:cBhvr>
                                        <p:cTn id="56" dur="1" fill="hold">
                                          <p:stCondLst>
                                            <p:cond delay="0"/>
                                          </p:stCondLst>
                                        </p:cTn>
                                        <p:tgtEl>
                                          <p:spTgt spid="40"/>
                                        </p:tgtEl>
                                        <p:attrNameLst>
                                          <p:attrName>style.visibility</p:attrName>
                                        </p:attrNameLst>
                                      </p:cBhvr>
                                      <p:to>
                                        <p:strVal val="visible"/>
                                      </p:to>
                                    </p:set>
                                    <p:anim calcmode="lin" valueType="num">
                                      <p:cBhvr>
                                        <p:cTn id="57" dur="500" fill="hold"/>
                                        <p:tgtEl>
                                          <p:spTgt spid="40"/>
                                        </p:tgtEl>
                                        <p:attrNameLst>
                                          <p:attrName>ppt_w</p:attrName>
                                        </p:attrNameLst>
                                      </p:cBhvr>
                                      <p:tavLst>
                                        <p:tav tm="0">
                                          <p:val>
                                            <p:fltVal val="0"/>
                                          </p:val>
                                        </p:tav>
                                        <p:tav tm="100000">
                                          <p:val>
                                            <p:strVal val="#ppt_w"/>
                                          </p:val>
                                        </p:tav>
                                      </p:tavLst>
                                    </p:anim>
                                    <p:anim calcmode="lin" valueType="num">
                                      <p:cBhvr>
                                        <p:cTn id="58" dur="500" fill="hold"/>
                                        <p:tgtEl>
                                          <p:spTgt spid="40"/>
                                        </p:tgtEl>
                                        <p:attrNameLst>
                                          <p:attrName>ppt_h</p:attrName>
                                        </p:attrNameLst>
                                      </p:cBhvr>
                                      <p:tavLst>
                                        <p:tav tm="0">
                                          <p:val>
                                            <p:fltVal val="0"/>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fade">
                                      <p:cBhvr>
                                        <p:cTn id="63" dur="500"/>
                                        <p:tgtEl>
                                          <p:spTgt spid="4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fade">
                                      <p:cBhvr>
                                        <p:cTn id="68" dur="500"/>
                                        <p:tgtEl>
                                          <p:spTgt spid="3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fade">
                                      <p:cBhvr>
                                        <p:cTn id="71" dur="500"/>
                                        <p:tgtEl>
                                          <p:spTgt spid="39"/>
                                        </p:tgtEl>
                                      </p:cBhvr>
                                    </p:animEffect>
                                  </p:childTnLst>
                                </p:cTn>
                              </p:par>
                            </p:childTnLst>
                          </p:cTn>
                        </p:par>
                      </p:childTnLst>
                    </p:cTn>
                  </p:par>
                  <p:par>
                    <p:cTn id="72" fill="hold">
                      <p:stCondLst>
                        <p:cond delay="indefinite"/>
                      </p:stCondLst>
                      <p:childTnLst>
                        <p:par>
                          <p:cTn id="73" fill="hold">
                            <p:stCondLst>
                              <p:cond delay="0"/>
                            </p:stCondLst>
                            <p:childTnLst>
                              <p:par>
                                <p:cTn id="74" presetID="23" presetClass="entr" presetSubtype="16" fill="hold" grpId="0" nodeType="clickEffect">
                                  <p:stCondLst>
                                    <p:cond delay="0"/>
                                  </p:stCondLst>
                                  <p:childTnLst>
                                    <p:set>
                                      <p:cBhvr>
                                        <p:cTn id="75" dur="1" fill="hold">
                                          <p:stCondLst>
                                            <p:cond delay="0"/>
                                          </p:stCondLst>
                                        </p:cTn>
                                        <p:tgtEl>
                                          <p:spTgt spid="41"/>
                                        </p:tgtEl>
                                        <p:attrNameLst>
                                          <p:attrName>style.visibility</p:attrName>
                                        </p:attrNameLst>
                                      </p:cBhvr>
                                      <p:to>
                                        <p:strVal val="visible"/>
                                      </p:to>
                                    </p:set>
                                    <p:anim calcmode="lin" valueType="num">
                                      <p:cBhvr>
                                        <p:cTn id="76" dur="500" fill="hold"/>
                                        <p:tgtEl>
                                          <p:spTgt spid="41"/>
                                        </p:tgtEl>
                                        <p:attrNameLst>
                                          <p:attrName>ppt_w</p:attrName>
                                        </p:attrNameLst>
                                      </p:cBhvr>
                                      <p:tavLst>
                                        <p:tav tm="0">
                                          <p:val>
                                            <p:fltVal val="0"/>
                                          </p:val>
                                        </p:tav>
                                        <p:tav tm="100000">
                                          <p:val>
                                            <p:strVal val="#ppt_w"/>
                                          </p:val>
                                        </p:tav>
                                      </p:tavLst>
                                    </p:anim>
                                    <p:anim calcmode="lin" valueType="num">
                                      <p:cBhvr>
                                        <p:cTn id="77" dur="500" fill="hold"/>
                                        <p:tgtEl>
                                          <p:spTgt spid="41"/>
                                        </p:tgtEl>
                                        <p:attrNameLst>
                                          <p:attrName>ppt_h</p:attrName>
                                        </p:attrNameLst>
                                      </p:cBhvr>
                                      <p:tavLst>
                                        <p:tav tm="0">
                                          <p:val>
                                            <p:fltVal val="0"/>
                                          </p:val>
                                        </p:tav>
                                        <p:tav tm="100000">
                                          <p:val>
                                            <p:strVal val="#ppt_h"/>
                                          </p:val>
                                        </p:tav>
                                      </p:tavLst>
                                    </p:anim>
                                  </p:childTnLst>
                                </p:cTn>
                              </p:par>
                            </p:childTnLst>
                          </p:cTn>
                        </p:par>
                      </p:childTnLst>
                    </p:cTn>
                  </p:par>
                  <p:par>
                    <p:cTn id="78" fill="hold">
                      <p:stCondLst>
                        <p:cond delay="indefinite"/>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46"/>
                                        </p:tgtEl>
                                        <p:attrNameLst>
                                          <p:attrName>style.visibility</p:attrName>
                                        </p:attrNameLst>
                                      </p:cBhvr>
                                      <p:to>
                                        <p:strVal val="visible"/>
                                      </p:to>
                                    </p:set>
                                    <p:anim calcmode="lin" valueType="num">
                                      <p:cBhvr>
                                        <p:cTn id="82" dur="500" fill="hold"/>
                                        <p:tgtEl>
                                          <p:spTgt spid="46"/>
                                        </p:tgtEl>
                                        <p:attrNameLst>
                                          <p:attrName>ppt_w</p:attrName>
                                        </p:attrNameLst>
                                      </p:cBhvr>
                                      <p:tavLst>
                                        <p:tav tm="0">
                                          <p:val>
                                            <p:fltVal val="0"/>
                                          </p:val>
                                        </p:tav>
                                        <p:tav tm="100000">
                                          <p:val>
                                            <p:strVal val="#ppt_w"/>
                                          </p:val>
                                        </p:tav>
                                      </p:tavLst>
                                    </p:anim>
                                    <p:anim calcmode="lin" valueType="num">
                                      <p:cBhvr>
                                        <p:cTn id="83" dur="500" fill="hold"/>
                                        <p:tgtEl>
                                          <p:spTgt spid="46"/>
                                        </p:tgtEl>
                                        <p:attrNameLst>
                                          <p:attrName>ppt_h</p:attrName>
                                        </p:attrNameLst>
                                      </p:cBhvr>
                                      <p:tavLst>
                                        <p:tav tm="0">
                                          <p:val>
                                            <p:fltVal val="0"/>
                                          </p:val>
                                        </p:tav>
                                        <p:tav tm="100000">
                                          <p:val>
                                            <p:strVal val="#ppt_h"/>
                                          </p:val>
                                        </p:tav>
                                      </p:tavLst>
                                    </p:anim>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48"/>
                                        </p:tgtEl>
                                        <p:attrNameLst>
                                          <p:attrName>style.visibility</p:attrName>
                                        </p:attrNameLst>
                                      </p:cBhvr>
                                      <p:to>
                                        <p:strVal val="visible"/>
                                      </p:to>
                                    </p:set>
                                    <p:animEffect transition="in" filter="fade">
                                      <p:cBhvr>
                                        <p:cTn id="88" dur="500"/>
                                        <p:tgtEl>
                                          <p:spTgt spid="48"/>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44"/>
                                        </p:tgtEl>
                                        <p:attrNameLst>
                                          <p:attrName>style.visibility</p:attrName>
                                        </p:attrNameLst>
                                      </p:cBhvr>
                                      <p:to>
                                        <p:strVal val="visible"/>
                                      </p:to>
                                    </p:set>
                                    <p:animEffect transition="in" filter="fade">
                                      <p:cBhvr>
                                        <p:cTn id="93" dur="500"/>
                                        <p:tgtEl>
                                          <p:spTgt spid="44"/>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45"/>
                                        </p:tgtEl>
                                        <p:attrNameLst>
                                          <p:attrName>style.visibility</p:attrName>
                                        </p:attrNameLst>
                                      </p:cBhvr>
                                      <p:to>
                                        <p:strVal val="visible"/>
                                      </p:to>
                                    </p:set>
                                    <p:animEffect transition="in" filter="fade">
                                      <p:cBhvr>
                                        <p:cTn id="96" dur="500"/>
                                        <p:tgtEl>
                                          <p:spTgt spid="45"/>
                                        </p:tgtEl>
                                      </p:cBhvr>
                                    </p:animEffect>
                                  </p:childTnLst>
                                </p:cTn>
                              </p:par>
                            </p:childTnLst>
                          </p:cTn>
                        </p:par>
                      </p:childTnLst>
                    </p:cTn>
                  </p:par>
                  <p:par>
                    <p:cTn id="97" fill="hold">
                      <p:stCondLst>
                        <p:cond delay="indefinite"/>
                      </p:stCondLst>
                      <p:childTnLst>
                        <p:par>
                          <p:cTn id="98" fill="hold">
                            <p:stCondLst>
                              <p:cond delay="0"/>
                            </p:stCondLst>
                            <p:childTnLst>
                              <p:par>
                                <p:cTn id="99" presetID="23" presetClass="entr" presetSubtype="16" fill="hold" grpId="0" nodeType="clickEffect">
                                  <p:stCondLst>
                                    <p:cond delay="0"/>
                                  </p:stCondLst>
                                  <p:childTnLst>
                                    <p:set>
                                      <p:cBhvr>
                                        <p:cTn id="100" dur="1" fill="hold">
                                          <p:stCondLst>
                                            <p:cond delay="0"/>
                                          </p:stCondLst>
                                        </p:cTn>
                                        <p:tgtEl>
                                          <p:spTgt spid="47"/>
                                        </p:tgtEl>
                                        <p:attrNameLst>
                                          <p:attrName>style.visibility</p:attrName>
                                        </p:attrNameLst>
                                      </p:cBhvr>
                                      <p:to>
                                        <p:strVal val="visible"/>
                                      </p:to>
                                    </p:set>
                                    <p:anim calcmode="lin" valueType="num">
                                      <p:cBhvr>
                                        <p:cTn id="101" dur="500" fill="hold"/>
                                        <p:tgtEl>
                                          <p:spTgt spid="47"/>
                                        </p:tgtEl>
                                        <p:attrNameLst>
                                          <p:attrName>ppt_w</p:attrName>
                                        </p:attrNameLst>
                                      </p:cBhvr>
                                      <p:tavLst>
                                        <p:tav tm="0">
                                          <p:val>
                                            <p:fltVal val="0"/>
                                          </p:val>
                                        </p:tav>
                                        <p:tav tm="100000">
                                          <p:val>
                                            <p:strVal val="#ppt_w"/>
                                          </p:val>
                                        </p:tav>
                                      </p:tavLst>
                                    </p:anim>
                                    <p:anim calcmode="lin" valueType="num">
                                      <p:cBhvr>
                                        <p:cTn id="102" dur="500" fill="hold"/>
                                        <p:tgtEl>
                                          <p:spTgt spid="4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1" grpId="0" animBg="1"/>
      <p:bldP spid="42" grpId="0"/>
      <p:bldP spid="44" grpId="0"/>
      <p:bldP spid="45" grpId="0"/>
      <p:bldP spid="47" grpId="0" animBg="1"/>
      <p:bldP spid="48" grpId="0"/>
      <p:bldP spid="51" grpId="0"/>
      <p:bldP spid="57" grpId="0"/>
      <p:bldP spid="6" grpId="0" animBg="1"/>
      <p:bldP spid="7" grpId="0"/>
      <p:bldP spid="30" grpId="0"/>
      <p:bldP spid="31" grpId="0"/>
      <p:bldP spid="35" grpId="0" animBg="1"/>
      <p:bldP spid="3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p:cNvSpPr/>
          <p:nvPr/>
        </p:nvSpPr>
        <p:spPr bwMode="auto">
          <a:xfrm>
            <a:off x="1912483" y="1372579"/>
            <a:ext cx="3381725" cy="3378083"/>
          </a:xfrm>
          <a:custGeom>
            <a:avLst/>
            <a:gdLst>
              <a:gd name="T0" fmla="*/ 929 w 1857"/>
              <a:gd name="T1" fmla="*/ 0 h 1855"/>
              <a:gd name="T2" fmla="*/ 1857 w 1857"/>
              <a:gd name="T3" fmla="*/ 928 h 1855"/>
              <a:gd name="T4" fmla="*/ 929 w 1857"/>
              <a:gd name="T5" fmla="*/ 1855 h 1855"/>
              <a:gd name="T6" fmla="*/ 0 w 1857"/>
              <a:gd name="T7" fmla="*/ 928 h 1855"/>
              <a:gd name="T8" fmla="*/ 929 w 1857"/>
              <a:gd name="T9" fmla="*/ 0 h 1855"/>
            </a:gdLst>
            <a:ahLst/>
            <a:cxnLst>
              <a:cxn ang="0">
                <a:pos x="T0" y="T1"/>
              </a:cxn>
              <a:cxn ang="0">
                <a:pos x="T2" y="T3"/>
              </a:cxn>
              <a:cxn ang="0">
                <a:pos x="T4" y="T5"/>
              </a:cxn>
              <a:cxn ang="0">
                <a:pos x="T6" y="T7"/>
              </a:cxn>
              <a:cxn ang="0">
                <a:pos x="T8" y="T9"/>
              </a:cxn>
            </a:cxnLst>
            <a:rect l="0" t="0" r="r" b="b"/>
            <a:pathLst>
              <a:path w="1857" h="1855">
                <a:moveTo>
                  <a:pt x="929" y="0"/>
                </a:moveTo>
                <a:lnTo>
                  <a:pt x="1857" y="928"/>
                </a:lnTo>
                <a:lnTo>
                  <a:pt x="929" y="1855"/>
                </a:lnTo>
                <a:lnTo>
                  <a:pt x="0" y="928"/>
                </a:lnTo>
                <a:lnTo>
                  <a:pt x="929" y="0"/>
                </a:lnTo>
                <a:close/>
              </a:path>
            </a:pathLst>
          </a:custGeom>
          <a:solidFill>
            <a:schemeClr val="tx2"/>
          </a:solidFill>
          <a:ln w="0">
            <a:noFill/>
            <a:prstDash val="solid"/>
            <a:round/>
          </a:ln>
        </p:spPr>
        <p:txBody>
          <a:bodyPr vert="horz" wrap="square" lIns="121900" tIns="60949" rIns="121900" bIns="60949" numCol="1" anchor="t" anchorCtr="0" compatLnSpc="1"/>
          <a:lstStyle/>
          <a:p>
            <a:endParaRPr lang="zh-CN" altLang="en-US" sz="1895"/>
          </a:p>
        </p:txBody>
      </p:sp>
      <p:sp>
        <p:nvSpPr>
          <p:cNvPr id="4" name="文本框 2"/>
          <p:cNvSpPr txBox="1">
            <a:spLocks noChangeArrowheads="1"/>
          </p:cNvSpPr>
          <p:nvPr>
            <p:custDataLst>
              <p:tags r:id="rId1"/>
            </p:custDataLst>
          </p:nvPr>
        </p:nvSpPr>
        <p:spPr bwMode="auto">
          <a:xfrm>
            <a:off x="2799325" y="1989711"/>
            <a:ext cx="1608046" cy="148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9670" b="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04</a:t>
            </a:r>
            <a:endParaRPr lang="zh-CN" altLang="en-US" sz="967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cxnSp>
        <p:nvCxnSpPr>
          <p:cNvPr id="5" name="直接连接符 4"/>
          <p:cNvCxnSpPr/>
          <p:nvPr>
            <p:custDataLst>
              <p:tags r:id="rId2"/>
            </p:custDataLst>
          </p:nvPr>
        </p:nvCxnSpPr>
        <p:spPr>
          <a:xfrm>
            <a:off x="5883579" y="3096493"/>
            <a:ext cx="3928274" cy="0"/>
          </a:xfrm>
          <a:prstGeom prst="line">
            <a:avLst/>
          </a:prstGeom>
          <a:ln w="12700">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6" name="文本框 11"/>
          <p:cNvSpPr txBox="1">
            <a:spLocks noChangeArrowheads="1"/>
          </p:cNvSpPr>
          <p:nvPr>
            <p:custDataLst>
              <p:tags r:id="rId3"/>
            </p:custDataLst>
          </p:nvPr>
        </p:nvSpPr>
        <p:spPr bwMode="auto">
          <a:xfrm>
            <a:off x="1960047" y="3335710"/>
            <a:ext cx="3286598" cy="408573"/>
          </a:xfrm>
          <a:prstGeom prst="rect">
            <a:avLst/>
          </a:prstGeom>
          <a:noFill/>
          <a:ln>
            <a:noFill/>
          </a:ln>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655" b="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章节 </a:t>
            </a:r>
            <a:r>
              <a:rPr lang="en-US" altLang="zh-CN" sz="2655" b="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PART</a:t>
            </a:r>
            <a:endParaRPr lang="zh-CN" altLang="en-US" sz="2655"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7" name="矩形 6"/>
          <p:cNvSpPr/>
          <p:nvPr/>
        </p:nvSpPr>
        <p:spPr>
          <a:xfrm>
            <a:off x="6010192" y="2344140"/>
            <a:ext cx="4962609" cy="738664"/>
          </a:xfrm>
          <a:prstGeom prst="rect">
            <a:avLst/>
          </a:prstGeom>
        </p:spPr>
        <p:txBody>
          <a:bodyPr wrap="square" lIns="0" tIns="0" rIns="0" bIns="0">
            <a:spAutoFit/>
          </a:bodyPr>
          <a:lstStyle/>
          <a:p>
            <a:pPr eaLnBrk="0" hangingPunct="0"/>
            <a:r>
              <a:rPr lang="zh-CN" altLang="en-US" sz="4800" b="1">
                <a:solidFill>
                  <a:schemeClr val="accent1"/>
                </a:solidFill>
                <a:latin typeface="微软雅黑" panose="020B0503020204020204" pitchFamily="34" charset="-122"/>
                <a:ea typeface="微软雅黑" panose="020B0503020204020204" pitchFamily="34" charset="-122"/>
              </a:rPr>
              <a:t>研究结论</a:t>
            </a:r>
            <a:endParaRPr lang="zh-CN" altLang="en-US" sz="4800" b="1" dirty="0">
              <a:solidFill>
                <a:schemeClr val="accent1"/>
              </a:solidFill>
              <a:latin typeface="微软雅黑" panose="020B0503020204020204" pitchFamily="34" charset="-122"/>
              <a:ea typeface="微软雅黑" panose="020B0503020204020204" pitchFamily="34" charset="-122"/>
            </a:endParaRPr>
          </a:p>
        </p:txBody>
      </p:sp>
      <p:sp>
        <p:nvSpPr>
          <p:cNvPr id="8" name="TextBox 11"/>
          <p:cNvSpPr txBox="1"/>
          <p:nvPr/>
        </p:nvSpPr>
        <p:spPr>
          <a:xfrm>
            <a:off x="5883583" y="3172163"/>
            <a:ext cx="1900520" cy="325795"/>
          </a:xfrm>
          <a:prstGeom prst="rect">
            <a:avLst/>
          </a:prstGeom>
          <a:noFill/>
        </p:spPr>
        <p:txBody>
          <a:bodyPr wrap="none" rtlCol="0">
            <a:spAutoFit/>
          </a:bodyPr>
          <a:lstStyle/>
          <a:p>
            <a:pPr marL="162560" lvl="1" indent="-162560">
              <a:buFont typeface="Arial" panose="020B0604020202020204" pitchFamily="34" charset="0"/>
              <a:buChar char="•"/>
            </a:pPr>
            <a:r>
              <a:rPr lang="zh-CN" altLang="en-US" sz="1515">
                <a:solidFill>
                  <a:schemeClr val="tx2"/>
                </a:solidFill>
                <a:latin typeface="Arial" panose="020B0604020202020204" pitchFamily="34" charset="0"/>
                <a:ea typeface="微软雅黑" panose="020B0503020204020204" pitchFamily="34" charset="-122"/>
                <a:cs typeface="+mn-ea"/>
                <a:sym typeface="Arial" panose="020B0604020202020204" pitchFamily="34" charset="0"/>
              </a:rPr>
              <a:t>添加相关标题文字</a:t>
            </a:r>
            <a:endParaRPr lang="en-US" altLang="zh-CN" sz="1515" dirty="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TextBox 11"/>
          <p:cNvSpPr txBox="1"/>
          <p:nvPr/>
        </p:nvSpPr>
        <p:spPr>
          <a:xfrm>
            <a:off x="7916463" y="3172163"/>
            <a:ext cx="1900520" cy="325795"/>
          </a:xfrm>
          <a:prstGeom prst="rect">
            <a:avLst/>
          </a:prstGeom>
          <a:noFill/>
        </p:spPr>
        <p:txBody>
          <a:bodyPr wrap="none" rtlCol="0">
            <a:spAutoFit/>
          </a:bodyPr>
          <a:lstStyle/>
          <a:p>
            <a:pPr marL="162560" lvl="1" indent="-162560">
              <a:buFont typeface="Arial" panose="020B0604020202020204" pitchFamily="34" charset="0"/>
              <a:buChar char="•"/>
            </a:pPr>
            <a:r>
              <a:rPr lang="zh-CN" altLang="en-US" sz="1515">
                <a:solidFill>
                  <a:schemeClr val="tx2"/>
                </a:solidFill>
                <a:latin typeface="Arial" panose="020B0604020202020204" pitchFamily="34" charset="0"/>
                <a:ea typeface="微软雅黑" panose="020B0503020204020204" pitchFamily="34" charset="-122"/>
                <a:cs typeface="+mn-ea"/>
                <a:sym typeface="Arial" panose="020B0604020202020204" pitchFamily="34" charset="0"/>
              </a:rPr>
              <a:t>添加相关标题文字</a:t>
            </a:r>
            <a:endParaRPr lang="en-US" altLang="zh-CN" sz="1515" dirty="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TextBox 11"/>
          <p:cNvSpPr txBox="1"/>
          <p:nvPr/>
        </p:nvSpPr>
        <p:spPr>
          <a:xfrm>
            <a:off x="5883583" y="3527121"/>
            <a:ext cx="1900520" cy="325795"/>
          </a:xfrm>
          <a:prstGeom prst="rect">
            <a:avLst/>
          </a:prstGeom>
          <a:noFill/>
        </p:spPr>
        <p:txBody>
          <a:bodyPr wrap="none" rtlCol="0">
            <a:spAutoFit/>
          </a:bodyPr>
          <a:lstStyle/>
          <a:p>
            <a:pPr marL="162560" lvl="1" indent="-162560">
              <a:buFont typeface="Arial" panose="020B0604020202020204" pitchFamily="34" charset="0"/>
              <a:buChar char="•"/>
            </a:pPr>
            <a:r>
              <a:rPr lang="zh-CN" altLang="en-US" sz="1515">
                <a:solidFill>
                  <a:schemeClr val="tx2"/>
                </a:solidFill>
                <a:latin typeface="Arial" panose="020B0604020202020204" pitchFamily="34" charset="0"/>
                <a:ea typeface="微软雅黑" panose="020B0503020204020204" pitchFamily="34" charset="-122"/>
                <a:cs typeface="+mn-ea"/>
                <a:sym typeface="Arial" panose="020B0604020202020204" pitchFamily="34" charset="0"/>
              </a:rPr>
              <a:t>添加相关标题文字</a:t>
            </a:r>
            <a:endParaRPr lang="en-US" altLang="zh-CN" sz="1515" dirty="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TextBox 11"/>
          <p:cNvSpPr txBox="1"/>
          <p:nvPr/>
        </p:nvSpPr>
        <p:spPr>
          <a:xfrm>
            <a:off x="7916463" y="3527121"/>
            <a:ext cx="1900520" cy="325795"/>
          </a:xfrm>
          <a:prstGeom prst="rect">
            <a:avLst/>
          </a:prstGeom>
          <a:noFill/>
        </p:spPr>
        <p:txBody>
          <a:bodyPr wrap="none" rtlCol="0">
            <a:spAutoFit/>
          </a:bodyPr>
          <a:lstStyle/>
          <a:p>
            <a:pPr marL="162560" lvl="1" indent="-162560">
              <a:buFont typeface="Arial" panose="020B0604020202020204" pitchFamily="34" charset="0"/>
              <a:buChar char="•"/>
            </a:pPr>
            <a:r>
              <a:rPr lang="zh-CN" altLang="en-US" sz="1515">
                <a:solidFill>
                  <a:schemeClr val="tx2"/>
                </a:solidFill>
                <a:latin typeface="Arial" panose="020B0604020202020204" pitchFamily="34" charset="0"/>
                <a:ea typeface="微软雅黑" panose="020B0503020204020204" pitchFamily="34" charset="-122"/>
                <a:cs typeface="+mn-ea"/>
                <a:sym typeface="Arial" panose="020B0604020202020204" pitchFamily="34" charset="0"/>
              </a:rPr>
              <a:t>添加相关标题文字</a:t>
            </a:r>
            <a:endParaRPr lang="en-US" altLang="zh-CN" sz="1515" dirty="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40000" fill="hold" grpId="0" nodeType="clickEffect" p14:presetBounceEnd="4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40000">
                                          <p:cBhvr additive="base">
                                            <p:cTn id="7" dur="1500" fill="hold"/>
                                            <p:tgtEl>
                                              <p:spTgt spid="3"/>
                                            </p:tgtEl>
                                            <p:attrNameLst>
                                              <p:attrName>ppt_x</p:attrName>
                                            </p:attrNameLst>
                                          </p:cBhvr>
                                          <p:tavLst>
                                            <p:tav tm="0">
                                              <p:val>
                                                <p:strVal val="0-#ppt_w/2"/>
                                              </p:val>
                                            </p:tav>
                                            <p:tav tm="100000">
                                              <p:val>
                                                <p:strVal val="#ppt_x"/>
                                              </p:val>
                                            </p:tav>
                                          </p:tavLst>
                                        </p:anim>
                                        <p:anim calcmode="lin" valueType="num" p14:bounceEnd="40000">
                                          <p:cBhvr additive="base">
                                            <p:cTn id="8" dur="1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32"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strVal val="4*#ppt_w"/>
                                              </p:val>
                                            </p:tav>
                                            <p:tav tm="100000">
                                              <p:val>
                                                <p:strVal val="#ppt_w"/>
                                              </p:val>
                                            </p:tav>
                                          </p:tavLst>
                                        </p:anim>
                                        <p:anim calcmode="lin" valueType="num">
                                          <p:cBhvr>
                                            <p:cTn id="25" dur="500" fill="hold"/>
                                            <p:tgtEl>
                                              <p:spTgt spid="7"/>
                                            </p:tgtEl>
                                            <p:attrNameLst>
                                              <p:attrName>ppt_h</p:attrName>
                                            </p:attrNameLst>
                                          </p:cBhvr>
                                          <p:tavLst>
                                            <p:tav tm="0">
                                              <p:val>
                                                <p:strVal val="4*#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par>
                              <p:cTn id="31" fill="hold">
                                <p:stCondLst>
                                  <p:cond delay="500"/>
                                </p:stCondLst>
                                <p:childTnLst>
                                  <p:par>
                                    <p:cTn id="32" presetID="12" presetClass="entr" presetSubtype="8"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p:tgtEl>
                                              <p:spTgt spid="8"/>
                                            </p:tgtEl>
                                            <p:attrNameLst>
                                              <p:attrName>ppt_x</p:attrName>
                                            </p:attrNameLst>
                                          </p:cBhvr>
                                          <p:tavLst>
                                            <p:tav tm="0">
                                              <p:val>
                                                <p:strVal val="#ppt_x-#ppt_w*1.125000"/>
                                              </p:val>
                                            </p:tav>
                                            <p:tav tm="100000">
                                              <p:val>
                                                <p:strVal val="#ppt_x"/>
                                              </p:val>
                                            </p:tav>
                                          </p:tavLst>
                                        </p:anim>
                                        <p:animEffect transition="in" filter="wipe(right)">
                                          <p:cBhvr>
                                            <p:cTn id="35" dur="500"/>
                                            <p:tgtEl>
                                              <p:spTgt spid="8"/>
                                            </p:tgtEl>
                                          </p:cBhvr>
                                        </p:animEffect>
                                      </p:childTnLst>
                                    </p:cTn>
                                  </p:par>
                                </p:childTnLst>
                              </p:cTn>
                            </p:par>
                            <p:par>
                              <p:cTn id="36" fill="hold">
                                <p:stCondLst>
                                  <p:cond delay="1000"/>
                                </p:stCondLst>
                                <p:childTnLst>
                                  <p:par>
                                    <p:cTn id="37" presetID="12" presetClass="entr" presetSubtype="8"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p:tgtEl>
                                              <p:spTgt spid="9"/>
                                            </p:tgtEl>
                                            <p:attrNameLst>
                                              <p:attrName>ppt_x</p:attrName>
                                            </p:attrNameLst>
                                          </p:cBhvr>
                                          <p:tavLst>
                                            <p:tav tm="0">
                                              <p:val>
                                                <p:strVal val="#ppt_x-#ppt_w*1.125000"/>
                                              </p:val>
                                            </p:tav>
                                            <p:tav tm="100000">
                                              <p:val>
                                                <p:strVal val="#ppt_x"/>
                                              </p:val>
                                            </p:tav>
                                          </p:tavLst>
                                        </p:anim>
                                        <p:animEffect transition="in" filter="wipe(right)">
                                          <p:cBhvr>
                                            <p:cTn id="40" dur="500"/>
                                            <p:tgtEl>
                                              <p:spTgt spid="9"/>
                                            </p:tgtEl>
                                          </p:cBhvr>
                                        </p:animEffect>
                                      </p:childTnLst>
                                    </p:cTn>
                                  </p:par>
                                </p:childTnLst>
                              </p:cTn>
                            </p:par>
                            <p:par>
                              <p:cTn id="41" fill="hold">
                                <p:stCondLst>
                                  <p:cond delay="1500"/>
                                </p:stCondLst>
                                <p:childTnLst>
                                  <p:par>
                                    <p:cTn id="42" presetID="12" presetClass="entr" presetSubtype="8"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p:tgtEl>
                                              <p:spTgt spid="10"/>
                                            </p:tgtEl>
                                            <p:attrNameLst>
                                              <p:attrName>ppt_x</p:attrName>
                                            </p:attrNameLst>
                                          </p:cBhvr>
                                          <p:tavLst>
                                            <p:tav tm="0">
                                              <p:val>
                                                <p:strVal val="#ppt_x-#ppt_w*1.125000"/>
                                              </p:val>
                                            </p:tav>
                                            <p:tav tm="100000">
                                              <p:val>
                                                <p:strVal val="#ppt_x"/>
                                              </p:val>
                                            </p:tav>
                                          </p:tavLst>
                                        </p:anim>
                                        <p:animEffect transition="in" filter="wipe(right)">
                                          <p:cBhvr>
                                            <p:cTn id="45" dur="500"/>
                                            <p:tgtEl>
                                              <p:spTgt spid="10"/>
                                            </p:tgtEl>
                                          </p:cBhvr>
                                        </p:animEffect>
                                      </p:childTnLst>
                                    </p:cTn>
                                  </p:par>
                                </p:childTnLst>
                              </p:cTn>
                            </p:par>
                            <p:par>
                              <p:cTn id="46" fill="hold">
                                <p:stCondLst>
                                  <p:cond delay="2000"/>
                                </p:stCondLst>
                                <p:childTnLst>
                                  <p:par>
                                    <p:cTn id="47" presetID="12" presetClass="entr" presetSubtype="8"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p:tgtEl>
                                              <p:spTgt spid="11"/>
                                            </p:tgtEl>
                                            <p:attrNameLst>
                                              <p:attrName>ppt_x</p:attrName>
                                            </p:attrNameLst>
                                          </p:cBhvr>
                                          <p:tavLst>
                                            <p:tav tm="0">
                                              <p:val>
                                                <p:strVal val="#ppt_x-#ppt_w*1.125000"/>
                                              </p:val>
                                            </p:tav>
                                            <p:tav tm="100000">
                                              <p:val>
                                                <p:strVal val="#ppt_x"/>
                                              </p:val>
                                            </p:tav>
                                          </p:tavLst>
                                        </p:anim>
                                        <p:animEffect transition="in" filter="wipe(right)">
                                          <p:cBhvr>
                                            <p:cTn id="5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P spid="7" grpId="0"/>
          <p:bldP spid="8" grpId="0"/>
          <p:bldP spid="9" grpId="0"/>
          <p:bldP spid="10" grpId="0"/>
          <p:bldP spid="11"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4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0-#ppt_w/2"/>
                                              </p:val>
                                            </p:tav>
                                            <p:tav tm="100000">
                                              <p:val>
                                                <p:strVal val="#ppt_x"/>
                                              </p:val>
                                            </p:tav>
                                          </p:tavLst>
                                        </p:anim>
                                        <p:anim calcmode="lin" valueType="num">
                                          <p:cBhvr additive="base">
                                            <p:cTn id="8" dur="1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32"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strVal val="4*#ppt_w"/>
                                              </p:val>
                                            </p:tav>
                                            <p:tav tm="100000">
                                              <p:val>
                                                <p:strVal val="#ppt_w"/>
                                              </p:val>
                                            </p:tav>
                                          </p:tavLst>
                                        </p:anim>
                                        <p:anim calcmode="lin" valueType="num">
                                          <p:cBhvr>
                                            <p:cTn id="25" dur="500" fill="hold"/>
                                            <p:tgtEl>
                                              <p:spTgt spid="7"/>
                                            </p:tgtEl>
                                            <p:attrNameLst>
                                              <p:attrName>ppt_h</p:attrName>
                                            </p:attrNameLst>
                                          </p:cBhvr>
                                          <p:tavLst>
                                            <p:tav tm="0">
                                              <p:val>
                                                <p:strVal val="4*#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par>
                              <p:cTn id="31" fill="hold">
                                <p:stCondLst>
                                  <p:cond delay="500"/>
                                </p:stCondLst>
                                <p:childTnLst>
                                  <p:par>
                                    <p:cTn id="32" presetID="12" presetClass="entr" presetSubtype="8"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p:tgtEl>
                                              <p:spTgt spid="8"/>
                                            </p:tgtEl>
                                            <p:attrNameLst>
                                              <p:attrName>ppt_x</p:attrName>
                                            </p:attrNameLst>
                                          </p:cBhvr>
                                          <p:tavLst>
                                            <p:tav tm="0">
                                              <p:val>
                                                <p:strVal val="#ppt_x-#ppt_w*1.125000"/>
                                              </p:val>
                                            </p:tav>
                                            <p:tav tm="100000">
                                              <p:val>
                                                <p:strVal val="#ppt_x"/>
                                              </p:val>
                                            </p:tav>
                                          </p:tavLst>
                                        </p:anim>
                                        <p:animEffect transition="in" filter="wipe(right)">
                                          <p:cBhvr>
                                            <p:cTn id="35" dur="500"/>
                                            <p:tgtEl>
                                              <p:spTgt spid="8"/>
                                            </p:tgtEl>
                                          </p:cBhvr>
                                        </p:animEffect>
                                      </p:childTnLst>
                                    </p:cTn>
                                  </p:par>
                                </p:childTnLst>
                              </p:cTn>
                            </p:par>
                            <p:par>
                              <p:cTn id="36" fill="hold">
                                <p:stCondLst>
                                  <p:cond delay="1000"/>
                                </p:stCondLst>
                                <p:childTnLst>
                                  <p:par>
                                    <p:cTn id="37" presetID="12" presetClass="entr" presetSubtype="8"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p:tgtEl>
                                              <p:spTgt spid="9"/>
                                            </p:tgtEl>
                                            <p:attrNameLst>
                                              <p:attrName>ppt_x</p:attrName>
                                            </p:attrNameLst>
                                          </p:cBhvr>
                                          <p:tavLst>
                                            <p:tav tm="0">
                                              <p:val>
                                                <p:strVal val="#ppt_x-#ppt_w*1.125000"/>
                                              </p:val>
                                            </p:tav>
                                            <p:tav tm="100000">
                                              <p:val>
                                                <p:strVal val="#ppt_x"/>
                                              </p:val>
                                            </p:tav>
                                          </p:tavLst>
                                        </p:anim>
                                        <p:animEffect transition="in" filter="wipe(right)">
                                          <p:cBhvr>
                                            <p:cTn id="40" dur="500"/>
                                            <p:tgtEl>
                                              <p:spTgt spid="9"/>
                                            </p:tgtEl>
                                          </p:cBhvr>
                                        </p:animEffect>
                                      </p:childTnLst>
                                    </p:cTn>
                                  </p:par>
                                </p:childTnLst>
                              </p:cTn>
                            </p:par>
                            <p:par>
                              <p:cTn id="41" fill="hold">
                                <p:stCondLst>
                                  <p:cond delay="1500"/>
                                </p:stCondLst>
                                <p:childTnLst>
                                  <p:par>
                                    <p:cTn id="42" presetID="12" presetClass="entr" presetSubtype="8"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p:tgtEl>
                                              <p:spTgt spid="10"/>
                                            </p:tgtEl>
                                            <p:attrNameLst>
                                              <p:attrName>ppt_x</p:attrName>
                                            </p:attrNameLst>
                                          </p:cBhvr>
                                          <p:tavLst>
                                            <p:tav tm="0">
                                              <p:val>
                                                <p:strVal val="#ppt_x-#ppt_w*1.125000"/>
                                              </p:val>
                                            </p:tav>
                                            <p:tav tm="100000">
                                              <p:val>
                                                <p:strVal val="#ppt_x"/>
                                              </p:val>
                                            </p:tav>
                                          </p:tavLst>
                                        </p:anim>
                                        <p:animEffect transition="in" filter="wipe(right)">
                                          <p:cBhvr>
                                            <p:cTn id="45" dur="500"/>
                                            <p:tgtEl>
                                              <p:spTgt spid="10"/>
                                            </p:tgtEl>
                                          </p:cBhvr>
                                        </p:animEffect>
                                      </p:childTnLst>
                                    </p:cTn>
                                  </p:par>
                                </p:childTnLst>
                              </p:cTn>
                            </p:par>
                            <p:par>
                              <p:cTn id="46" fill="hold">
                                <p:stCondLst>
                                  <p:cond delay="2000"/>
                                </p:stCondLst>
                                <p:childTnLst>
                                  <p:par>
                                    <p:cTn id="47" presetID="12" presetClass="entr" presetSubtype="8"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p:tgtEl>
                                              <p:spTgt spid="11"/>
                                            </p:tgtEl>
                                            <p:attrNameLst>
                                              <p:attrName>ppt_x</p:attrName>
                                            </p:attrNameLst>
                                          </p:cBhvr>
                                          <p:tavLst>
                                            <p:tav tm="0">
                                              <p:val>
                                                <p:strVal val="#ppt_x-#ppt_w*1.125000"/>
                                              </p:val>
                                            </p:tav>
                                            <p:tav tm="100000">
                                              <p:val>
                                                <p:strVal val="#ppt_x"/>
                                              </p:val>
                                            </p:tav>
                                          </p:tavLst>
                                        </p:anim>
                                        <p:animEffect transition="in" filter="wipe(right)">
                                          <p:cBhvr>
                                            <p:cTn id="5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P spid="7" grpId="0"/>
          <p:bldP spid="8" grpId="0"/>
          <p:bldP spid="9" grpId="0"/>
          <p:bldP spid="10" grpId="0"/>
          <p:bldP spid="11"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00094" y="1769725"/>
            <a:ext cx="1757998" cy="17655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9442" tIns="44720" rIns="89442" bIns="44720" rtlCol="0" anchor="ctr"/>
          <a:lstStyle/>
          <a:p>
            <a:pPr algn="ctr"/>
            <a:endParaRPr lang="zh-CN" altLang="en-US" sz="2135"/>
          </a:p>
        </p:txBody>
      </p:sp>
      <p:sp>
        <p:nvSpPr>
          <p:cNvPr id="3" name="矩形 2"/>
          <p:cNvSpPr/>
          <p:nvPr/>
        </p:nvSpPr>
        <p:spPr>
          <a:xfrm>
            <a:off x="1200094" y="3535309"/>
            <a:ext cx="1757998" cy="10593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42" tIns="44720" rIns="89442" bIns="44720" rtlCol="0" anchor="ctr"/>
          <a:lstStyle/>
          <a:p>
            <a:pPr algn="ctr"/>
            <a:r>
              <a:rPr lang="zh-CN" altLang="en-US" sz="1600">
                <a:solidFill>
                  <a:schemeClr val="bg1"/>
                </a:solidFill>
                <a:latin typeface="微软雅黑" panose="020B0503020204020204" pitchFamily="34" charset="-122"/>
                <a:ea typeface="微软雅黑" panose="020B0503020204020204" pitchFamily="34" charset="-122"/>
                <a:cs typeface="华文黑体" pitchFamily="2" charset="-122"/>
              </a:rPr>
              <a:t>点击添加标题</a:t>
            </a:r>
            <a:endParaRPr lang="zh-CN" altLang="en-US" sz="1600">
              <a:solidFill>
                <a:schemeClr val="bg1"/>
              </a:solidFill>
              <a:latin typeface="微软雅黑" panose="020B0503020204020204" pitchFamily="34" charset="-122"/>
              <a:ea typeface="微软雅黑" panose="020B0503020204020204" pitchFamily="34" charset="-122"/>
              <a:cs typeface="华文黑体" pitchFamily="2" charset="-122"/>
            </a:endParaRPr>
          </a:p>
          <a:p>
            <a:pPr algn="ctr"/>
            <a:r>
              <a:rPr lang="zh-CN" altLang="en-US" sz="1600">
                <a:solidFill>
                  <a:schemeClr val="bg1"/>
                </a:solidFill>
                <a:latin typeface="微软雅黑" panose="020B0503020204020204" pitchFamily="34" charset="-122"/>
                <a:ea typeface="微软雅黑" panose="020B0503020204020204" pitchFamily="34" charset="-122"/>
                <a:cs typeface="华文黑体" pitchFamily="2" charset="-122"/>
              </a:rPr>
              <a:t>点击添加标题</a:t>
            </a:r>
            <a:endParaRPr lang="zh-CN" altLang="en-US" sz="1600" dirty="0">
              <a:solidFill>
                <a:schemeClr val="bg1"/>
              </a:solidFill>
              <a:latin typeface="微软雅黑" panose="020B0503020204020204" pitchFamily="34" charset="-122"/>
              <a:ea typeface="微软雅黑" panose="020B0503020204020204" pitchFamily="34" charset="-122"/>
              <a:cs typeface="华文黑体" pitchFamily="2" charset="-122"/>
            </a:endParaRPr>
          </a:p>
        </p:txBody>
      </p:sp>
      <p:sp>
        <p:nvSpPr>
          <p:cNvPr id="4" name="矩形 3"/>
          <p:cNvSpPr/>
          <p:nvPr/>
        </p:nvSpPr>
        <p:spPr>
          <a:xfrm>
            <a:off x="3186631" y="1769725"/>
            <a:ext cx="1757998" cy="17655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9442" tIns="44720" rIns="89442" bIns="44720" rtlCol="0" anchor="ctr"/>
          <a:lstStyle/>
          <a:p>
            <a:pPr algn="ctr"/>
            <a:endParaRPr lang="zh-CN" altLang="en-US" sz="2135"/>
          </a:p>
        </p:txBody>
      </p:sp>
      <p:sp>
        <p:nvSpPr>
          <p:cNvPr id="5" name="矩形 4"/>
          <p:cNvSpPr/>
          <p:nvPr/>
        </p:nvSpPr>
        <p:spPr>
          <a:xfrm>
            <a:off x="3186631" y="3535309"/>
            <a:ext cx="1757998" cy="10593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42" tIns="44720" rIns="89442" bIns="44720" rtlCol="0" anchor="ctr"/>
          <a:lstStyle/>
          <a:p>
            <a:pPr algn="ctr"/>
            <a:r>
              <a:rPr lang="zh-CN" altLang="en-US" sz="1600">
                <a:solidFill>
                  <a:schemeClr val="bg1"/>
                </a:solidFill>
                <a:latin typeface="微软雅黑" panose="020B0503020204020204" pitchFamily="34" charset="-122"/>
                <a:ea typeface="微软雅黑" panose="020B0503020204020204" pitchFamily="34" charset="-122"/>
                <a:cs typeface="华文黑体" pitchFamily="2" charset="-122"/>
              </a:rPr>
              <a:t>点击添加标题</a:t>
            </a:r>
            <a:endParaRPr lang="zh-CN" altLang="en-US" sz="1600">
              <a:solidFill>
                <a:schemeClr val="bg1"/>
              </a:solidFill>
              <a:latin typeface="微软雅黑" panose="020B0503020204020204" pitchFamily="34" charset="-122"/>
              <a:ea typeface="微软雅黑" panose="020B0503020204020204" pitchFamily="34" charset="-122"/>
              <a:cs typeface="华文黑体" pitchFamily="2" charset="-122"/>
            </a:endParaRPr>
          </a:p>
          <a:p>
            <a:pPr algn="ctr"/>
            <a:r>
              <a:rPr lang="zh-CN" altLang="en-US" sz="1600">
                <a:solidFill>
                  <a:schemeClr val="bg1"/>
                </a:solidFill>
                <a:latin typeface="微软雅黑" panose="020B0503020204020204" pitchFamily="34" charset="-122"/>
                <a:ea typeface="微软雅黑" panose="020B0503020204020204" pitchFamily="34" charset="-122"/>
                <a:cs typeface="华文黑体" pitchFamily="2" charset="-122"/>
              </a:rPr>
              <a:t>点击添加标题</a:t>
            </a:r>
            <a:endParaRPr lang="zh-CN" altLang="en-US" sz="1600" dirty="0">
              <a:solidFill>
                <a:schemeClr val="bg1"/>
              </a:solidFill>
              <a:latin typeface="微软雅黑" panose="020B0503020204020204" pitchFamily="34" charset="-122"/>
              <a:ea typeface="微软雅黑" panose="020B0503020204020204" pitchFamily="34" charset="-122"/>
              <a:cs typeface="华文黑体" pitchFamily="2" charset="-122"/>
            </a:endParaRPr>
          </a:p>
        </p:txBody>
      </p:sp>
      <p:sp>
        <p:nvSpPr>
          <p:cNvPr id="6" name="矩形 5"/>
          <p:cNvSpPr/>
          <p:nvPr/>
        </p:nvSpPr>
        <p:spPr>
          <a:xfrm>
            <a:off x="5173170" y="1769725"/>
            <a:ext cx="1757998" cy="17655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89442" tIns="44720" rIns="89442" bIns="44720" rtlCol="0" anchor="ctr"/>
          <a:lstStyle/>
          <a:p>
            <a:pPr algn="ctr"/>
            <a:endParaRPr lang="zh-CN" altLang="en-US" sz="2135"/>
          </a:p>
        </p:txBody>
      </p:sp>
      <p:sp>
        <p:nvSpPr>
          <p:cNvPr id="7" name="矩形 6"/>
          <p:cNvSpPr/>
          <p:nvPr/>
        </p:nvSpPr>
        <p:spPr>
          <a:xfrm>
            <a:off x="5173170" y="3535309"/>
            <a:ext cx="1757998" cy="10593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42" tIns="44720" rIns="89442" bIns="44720" rtlCol="0" anchor="ctr"/>
          <a:lstStyle/>
          <a:p>
            <a:pPr algn="ctr"/>
            <a:r>
              <a:rPr lang="zh-CN" altLang="en-US" sz="1600">
                <a:solidFill>
                  <a:schemeClr val="bg1"/>
                </a:solidFill>
                <a:latin typeface="微软雅黑" panose="020B0503020204020204" pitchFamily="34" charset="-122"/>
                <a:ea typeface="微软雅黑" panose="020B0503020204020204" pitchFamily="34" charset="-122"/>
                <a:cs typeface="华文黑体" pitchFamily="2" charset="-122"/>
              </a:rPr>
              <a:t>点击添加标题</a:t>
            </a:r>
            <a:endParaRPr lang="zh-CN" altLang="en-US" sz="1600">
              <a:solidFill>
                <a:schemeClr val="bg1"/>
              </a:solidFill>
              <a:latin typeface="微软雅黑" panose="020B0503020204020204" pitchFamily="34" charset="-122"/>
              <a:ea typeface="微软雅黑" panose="020B0503020204020204" pitchFamily="34" charset="-122"/>
              <a:cs typeface="华文黑体" pitchFamily="2" charset="-122"/>
            </a:endParaRPr>
          </a:p>
          <a:p>
            <a:pPr algn="ctr"/>
            <a:r>
              <a:rPr lang="zh-CN" altLang="en-US" sz="1600">
                <a:solidFill>
                  <a:schemeClr val="bg1"/>
                </a:solidFill>
                <a:latin typeface="微软雅黑" panose="020B0503020204020204" pitchFamily="34" charset="-122"/>
                <a:ea typeface="微软雅黑" panose="020B0503020204020204" pitchFamily="34" charset="-122"/>
                <a:cs typeface="华文黑体" pitchFamily="2" charset="-122"/>
              </a:rPr>
              <a:t>点击添加标题</a:t>
            </a:r>
            <a:endParaRPr lang="zh-CN" altLang="en-US" sz="1600" dirty="0">
              <a:solidFill>
                <a:schemeClr val="bg1"/>
              </a:solidFill>
              <a:latin typeface="微软雅黑" panose="020B0503020204020204" pitchFamily="34" charset="-122"/>
              <a:ea typeface="微软雅黑" panose="020B0503020204020204" pitchFamily="34" charset="-122"/>
              <a:cs typeface="华文黑体" pitchFamily="2" charset="-122"/>
            </a:endParaRPr>
          </a:p>
        </p:txBody>
      </p:sp>
      <p:sp>
        <p:nvSpPr>
          <p:cNvPr id="8" name="矩形 7"/>
          <p:cNvSpPr/>
          <p:nvPr/>
        </p:nvSpPr>
        <p:spPr>
          <a:xfrm>
            <a:off x="7159710" y="1769725"/>
            <a:ext cx="1757998" cy="1765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89442" tIns="44720" rIns="89442" bIns="44720" rtlCol="0" anchor="ctr"/>
          <a:lstStyle/>
          <a:p>
            <a:pPr algn="ctr"/>
            <a:endParaRPr lang="zh-CN" altLang="en-US" sz="2135"/>
          </a:p>
        </p:txBody>
      </p:sp>
      <p:sp>
        <p:nvSpPr>
          <p:cNvPr id="9" name="矩形 8"/>
          <p:cNvSpPr/>
          <p:nvPr/>
        </p:nvSpPr>
        <p:spPr>
          <a:xfrm>
            <a:off x="7159710" y="3535309"/>
            <a:ext cx="1757998" cy="10593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42" tIns="44720" rIns="89442" bIns="44720" rtlCol="0" anchor="ctr"/>
          <a:lstStyle/>
          <a:p>
            <a:pPr algn="ctr"/>
            <a:r>
              <a:rPr lang="zh-CN" altLang="en-US" sz="1600">
                <a:solidFill>
                  <a:schemeClr val="bg1"/>
                </a:solidFill>
                <a:latin typeface="微软雅黑" panose="020B0503020204020204" pitchFamily="34" charset="-122"/>
                <a:ea typeface="微软雅黑" panose="020B0503020204020204" pitchFamily="34" charset="-122"/>
                <a:cs typeface="华文黑体" pitchFamily="2" charset="-122"/>
              </a:rPr>
              <a:t>点击添加标题</a:t>
            </a:r>
            <a:endParaRPr lang="zh-CN" altLang="en-US" sz="1600">
              <a:solidFill>
                <a:schemeClr val="bg1"/>
              </a:solidFill>
              <a:latin typeface="微软雅黑" panose="020B0503020204020204" pitchFamily="34" charset="-122"/>
              <a:ea typeface="微软雅黑" panose="020B0503020204020204" pitchFamily="34" charset="-122"/>
              <a:cs typeface="华文黑体" pitchFamily="2" charset="-122"/>
            </a:endParaRPr>
          </a:p>
          <a:p>
            <a:pPr algn="ctr"/>
            <a:r>
              <a:rPr lang="zh-CN" altLang="en-US" sz="1600">
                <a:solidFill>
                  <a:schemeClr val="bg1"/>
                </a:solidFill>
                <a:latin typeface="微软雅黑" panose="020B0503020204020204" pitchFamily="34" charset="-122"/>
                <a:ea typeface="微软雅黑" panose="020B0503020204020204" pitchFamily="34" charset="-122"/>
                <a:cs typeface="华文黑体" pitchFamily="2" charset="-122"/>
              </a:rPr>
              <a:t>点击添加标题</a:t>
            </a:r>
            <a:endParaRPr lang="zh-CN" altLang="en-US" sz="1600" dirty="0">
              <a:solidFill>
                <a:schemeClr val="bg1"/>
              </a:solidFill>
              <a:latin typeface="微软雅黑" panose="020B0503020204020204" pitchFamily="34" charset="-122"/>
              <a:ea typeface="微软雅黑" panose="020B0503020204020204" pitchFamily="34" charset="-122"/>
              <a:cs typeface="华文黑体" pitchFamily="2" charset="-122"/>
            </a:endParaRPr>
          </a:p>
        </p:txBody>
      </p:sp>
      <p:sp>
        <p:nvSpPr>
          <p:cNvPr id="10" name="矩形 9"/>
          <p:cNvSpPr/>
          <p:nvPr/>
        </p:nvSpPr>
        <p:spPr>
          <a:xfrm>
            <a:off x="9146247" y="1769725"/>
            <a:ext cx="1757998" cy="176558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89442" tIns="44720" rIns="89442" bIns="44720" rtlCol="0" anchor="ctr"/>
          <a:lstStyle/>
          <a:p>
            <a:pPr algn="ctr"/>
            <a:endParaRPr lang="zh-CN" altLang="en-US" sz="2135"/>
          </a:p>
        </p:txBody>
      </p:sp>
      <p:sp>
        <p:nvSpPr>
          <p:cNvPr id="11" name="矩形 10"/>
          <p:cNvSpPr/>
          <p:nvPr/>
        </p:nvSpPr>
        <p:spPr>
          <a:xfrm>
            <a:off x="9146247" y="3535309"/>
            <a:ext cx="1757998" cy="105934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89442" tIns="44720" rIns="89442" bIns="44720" rtlCol="0" anchor="ctr"/>
          <a:lstStyle/>
          <a:p>
            <a:pPr algn="ctr"/>
            <a:r>
              <a:rPr lang="zh-CN" altLang="en-US" sz="1600">
                <a:solidFill>
                  <a:schemeClr val="bg1"/>
                </a:solidFill>
                <a:latin typeface="微软雅黑" panose="020B0503020204020204" pitchFamily="34" charset="-122"/>
                <a:ea typeface="微软雅黑" panose="020B0503020204020204" pitchFamily="34" charset="-122"/>
                <a:cs typeface="华文黑体" pitchFamily="2" charset="-122"/>
              </a:rPr>
              <a:t>点击添加标题</a:t>
            </a:r>
            <a:endParaRPr lang="zh-CN" altLang="en-US" sz="1600">
              <a:solidFill>
                <a:schemeClr val="bg1"/>
              </a:solidFill>
              <a:latin typeface="微软雅黑" panose="020B0503020204020204" pitchFamily="34" charset="-122"/>
              <a:ea typeface="微软雅黑" panose="020B0503020204020204" pitchFamily="34" charset="-122"/>
              <a:cs typeface="华文黑体" pitchFamily="2" charset="-122"/>
            </a:endParaRPr>
          </a:p>
          <a:p>
            <a:pPr algn="ctr"/>
            <a:r>
              <a:rPr lang="zh-CN" altLang="en-US" sz="1600">
                <a:solidFill>
                  <a:schemeClr val="bg1"/>
                </a:solidFill>
                <a:latin typeface="微软雅黑" panose="020B0503020204020204" pitchFamily="34" charset="-122"/>
                <a:ea typeface="微软雅黑" panose="020B0503020204020204" pitchFamily="34" charset="-122"/>
                <a:cs typeface="华文黑体" pitchFamily="2" charset="-122"/>
              </a:rPr>
              <a:t>点击添加标题</a:t>
            </a:r>
            <a:endParaRPr lang="zh-CN" altLang="en-US" sz="1600" dirty="0">
              <a:solidFill>
                <a:schemeClr val="bg1"/>
              </a:solidFill>
              <a:latin typeface="微软雅黑" panose="020B0503020204020204" pitchFamily="34" charset="-122"/>
              <a:ea typeface="微软雅黑" panose="020B0503020204020204" pitchFamily="34" charset="-122"/>
              <a:cs typeface="华文黑体" pitchFamily="2" charset="-122"/>
            </a:endParaRPr>
          </a:p>
        </p:txBody>
      </p:sp>
      <p:grpSp>
        <p:nvGrpSpPr>
          <p:cNvPr id="12" name="组合 11"/>
          <p:cNvGrpSpPr/>
          <p:nvPr/>
        </p:nvGrpSpPr>
        <p:grpSpPr>
          <a:xfrm>
            <a:off x="1762914" y="1981593"/>
            <a:ext cx="632363" cy="816374"/>
            <a:chOff x="3095876" y="2479873"/>
            <a:chExt cx="366231" cy="470769"/>
          </a:xfrm>
        </p:grpSpPr>
        <p:sp>
          <p:nvSpPr>
            <p:cNvPr id="13" name="Freeform 108"/>
            <p:cNvSpPr/>
            <p:nvPr/>
          </p:nvSpPr>
          <p:spPr bwMode="auto">
            <a:xfrm flipH="1">
              <a:off x="3095876" y="2898027"/>
              <a:ext cx="51923" cy="52615"/>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15">
                <a:defRPr/>
              </a:pPr>
              <a:endParaRPr lang="zh-CN" altLang="en-US" sz="1600">
                <a:solidFill>
                  <a:sysClr val="windowText" lastClr="000000"/>
                </a:solidFill>
                <a:latin typeface="Calibri" panose="020F0502020204030204"/>
                <a:ea typeface="宋体" panose="02010600030101010101" pitchFamily="2" charset="-122"/>
              </a:endParaRPr>
            </a:p>
          </p:txBody>
        </p:sp>
        <p:sp>
          <p:nvSpPr>
            <p:cNvPr id="14" name="Freeform 109"/>
            <p:cNvSpPr>
              <a:spLocks noEditPoints="1"/>
            </p:cNvSpPr>
            <p:nvPr/>
          </p:nvSpPr>
          <p:spPr bwMode="auto">
            <a:xfrm flipH="1">
              <a:off x="3095876" y="2479873"/>
              <a:ext cx="366231" cy="470769"/>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15">
                <a:defRPr/>
              </a:pPr>
              <a:endParaRPr lang="zh-CN" altLang="en-US" sz="1600">
                <a:solidFill>
                  <a:sysClr val="windowText" lastClr="000000"/>
                </a:solidFill>
                <a:latin typeface="Calibri" panose="020F0502020204030204"/>
                <a:ea typeface="宋体" panose="02010600030101010101" pitchFamily="2" charset="-122"/>
              </a:endParaRPr>
            </a:p>
          </p:txBody>
        </p:sp>
        <p:sp>
          <p:nvSpPr>
            <p:cNvPr id="15" name="Rectangle 110"/>
            <p:cNvSpPr>
              <a:spLocks noChangeArrowheads="1"/>
            </p:cNvSpPr>
            <p:nvPr/>
          </p:nvSpPr>
          <p:spPr bwMode="auto">
            <a:xfrm flipH="1">
              <a:off x="3095876" y="2741565"/>
              <a:ext cx="51923" cy="519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15">
                <a:defRPr/>
              </a:pPr>
              <a:endParaRPr lang="zh-CN" altLang="en-US" sz="1600">
                <a:solidFill>
                  <a:sysClr val="windowText" lastClr="000000"/>
                </a:solidFill>
                <a:latin typeface="Calibri" panose="020F0502020204030204"/>
                <a:ea typeface="宋体" panose="02010600030101010101" pitchFamily="2" charset="-122"/>
              </a:endParaRPr>
            </a:p>
          </p:txBody>
        </p:sp>
        <p:sp>
          <p:nvSpPr>
            <p:cNvPr id="16" name="Rectangle 111"/>
            <p:cNvSpPr>
              <a:spLocks noChangeArrowheads="1"/>
            </p:cNvSpPr>
            <p:nvPr/>
          </p:nvSpPr>
          <p:spPr bwMode="auto">
            <a:xfrm flipH="1">
              <a:off x="3095876" y="2819796"/>
              <a:ext cx="51923" cy="526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15">
                <a:defRPr/>
              </a:pPr>
              <a:endParaRPr lang="zh-CN" altLang="en-US" sz="1600">
                <a:solidFill>
                  <a:sysClr val="windowText" lastClr="000000"/>
                </a:solidFill>
                <a:latin typeface="Calibri" panose="020F0502020204030204"/>
                <a:ea typeface="宋体" panose="02010600030101010101" pitchFamily="2" charset="-122"/>
              </a:endParaRPr>
            </a:p>
          </p:txBody>
        </p:sp>
      </p:grpSp>
      <p:sp>
        <p:nvSpPr>
          <p:cNvPr id="17" name="Freeform 64"/>
          <p:cNvSpPr>
            <a:spLocks noEditPoints="1"/>
          </p:cNvSpPr>
          <p:nvPr/>
        </p:nvSpPr>
        <p:spPr bwMode="auto">
          <a:xfrm flipH="1">
            <a:off x="3630367" y="2027377"/>
            <a:ext cx="870531" cy="724809"/>
          </a:xfrm>
          <a:custGeom>
            <a:avLst/>
            <a:gdLst>
              <a:gd name="T0" fmla="*/ 188 w 308"/>
              <a:gd name="T1" fmla="*/ 19 h 256"/>
              <a:gd name="T2" fmla="*/ 154 w 308"/>
              <a:gd name="T3" fmla="*/ 0 h 256"/>
              <a:gd name="T4" fmla="*/ 120 w 308"/>
              <a:gd name="T5" fmla="*/ 19 h 256"/>
              <a:gd name="T6" fmla="*/ 8 w 308"/>
              <a:gd name="T7" fmla="*/ 195 h 256"/>
              <a:gd name="T8" fmla="*/ 7 w 308"/>
              <a:gd name="T9" fmla="*/ 235 h 256"/>
              <a:gd name="T10" fmla="*/ 42 w 308"/>
              <a:gd name="T11" fmla="*/ 256 h 256"/>
              <a:gd name="T12" fmla="*/ 266 w 308"/>
              <a:gd name="T13" fmla="*/ 256 h 256"/>
              <a:gd name="T14" fmla="*/ 301 w 308"/>
              <a:gd name="T15" fmla="*/ 235 h 256"/>
              <a:gd name="T16" fmla="*/ 300 w 308"/>
              <a:gd name="T17" fmla="*/ 195 h 256"/>
              <a:gd name="T18" fmla="*/ 188 w 308"/>
              <a:gd name="T19" fmla="*/ 19 h 256"/>
              <a:gd name="T20" fmla="*/ 154 w 308"/>
              <a:gd name="T21" fmla="*/ 216 h 256"/>
              <a:gd name="T22" fmla="*/ 138 w 308"/>
              <a:gd name="T23" fmla="*/ 200 h 256"/>
              <a:gd name="T24" fmla="*/ 154 w 308"/>
              <a:gd name="T25" fmla="*/ 184 h 256"/>
              <a:gd name="T26" fmla="*/ 170 w 308"/>
              <a:gd name="T27" fmla="*/ 200 h 256"/>
              <a:gd name="T28" fmla="*/ 154 w 308"/>
              <a:gd name="T29" fmla="*/ 216 h 256"/>
              <a:gd name="T30" fmla="*/ 170 w 308"/>
              <a:gd name="T31" fmla="*/ 152 h 256"/>
              <a:gd name="T32" fmla="*/ 154 w 308"/>
              <a:gd name="T33" fmla="*/ 168 h 256"/>
              <a:gd name="T34" fmla="*/ 138 w 308"/>
              <a:gd name="T35" fmla="*/ 152 h 256"/>
              <a:gd name="T36" fmla="*/ 138 w 308"/>
              <a:gd name="T37" fmla="*/ 96 h 256"/>
              <a:gd name="T38" fmla="*/ 154 w 308"/>
              <a:gd name="T39" fmla="*/ 80 h 256"/>
              <a:gd name="T40" fmla="*/ 170 w 308"/>
              <a:gd name="T41" fmla="*/ 96 h 256"/>
              <a:gd name="T42" fmla="*/ 170 w 308"/>
              <a:gd name="T43" fmla="*/ 15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8" h="256">
                <a:moveTo>
                  <a:pt x="188" y="19"/>
                </a:moveTo>
                <a:cubicBezTo>
                  <a:pt x="180" y="7"/>
                  <a:pt x="168" y="0"/>
                  <a:pt x="154" y="0"/>
                </a:cubicBezTo>
                <a:cubicBezTo>
                  <a:pt x="140" y="0"/>
                  <a:pt x="128" y="7"/>
                  <a:pt x="120" y="19"/>
                </a:cubicBezTo>
                <a:cubicBezTo>
                  <a:pt x="8" y="195"/>
                  <a:pt x="8" y="195"/>
                  <a:pt x="8" y="195"/>
                </a:cubicBezTo>
                <a:cubicBezTo>
                  <a:pt x="0" y="207"/>
                  <a:pt x="0" y="222"/>
                  <a:pt x="7" y="235"/>
                </a:cubicBezTo>
                <a:cubicBezTo>
                  <a:pt x="14" y="248"/>
                  <a:pt x="27" y="256"/>
                  <a:pt x="42" y="256"/>
                </a:cubicBezTo>
                <a:cubicBezTo>
                  <a:pt x="266" y="256"/>
                  <a:pt x="266" y="256"/>
                  <a:pt x="266" y="256"/>
                </a:cubicBezTo>
                <a:cubicBezTo>
                  <a:pt x="281" y="256"/>
                  <a:pt x="294" y="248"/>
                  <a:pt x="301" y="235"/>
                </a:cubicBezTo>
                <a:cubicBezTo>
                  <a:pt x="308" y="222"/>
                  <a:pt x="308" y="207"/>
                  <a:pt x="300" y="195"/>
                </a:cubicBezTo>
                <a:lnTo>
                  <a:pt x="188" y="19"/>
                </a:lnTo>
                <a:close/>
                <a:moveTo>
                  <a:pt x="154" y="216"/>
                </a:moveTo>
                <a:cubicBezTo>
                  <a:pt x="145" y="216"/>
                  <a:pt x="138" y="209"/>
                  <a:pt x="138" y="200"/>
                </a:cubicBezTo>
                <a:cubicBezTo>
                  <a:pt x="138" y="191"/>
                  <a:pt x="145" y="184"/>
                  <a:pt x="154" y="184"/>
                </a:cubicBezTo>
                <a:cubicBezTo>
                  <a:pt x="163" y="184"/>
                  <a:pt x="170" y="191"/>
                  <a:pt x="170" y="200"/>
                </a:cubicBezTo>
                <a:cubicBezTo>
                  <a:pt x="170" y="209"/>
                  <a:pt x="163" y="216"/>
                  <a:pt x="154" y="216"/>
                </a:cubicBezTo>
                <a:close/>
                <a:moveTo>
                  <a:pt x="170" y="152"/>
                </a:moveTo>
                <a:cubicBezTo>
                  <a:pt x="170" y="161"/>
                  <a:pt x="163" y="168"/>
                  <a:pt x="154" y="168"/>
                </a:cubicBezTo>
                <a:cubicBezTo>
                  <a:pt x="145" y="168"/>
                  <a:pt x="138" y="161"/>
                  <a:pt x="138" y="152"/>
                </a:cubicBezTo>
                <a:cubicBezTo>
                  <a:pt x="138" y="96"/>
                  <a:pt x="138" y="96"/>
                  <a:pt x="138" y="96"/>
                </a:cubicBezTo>
                <a:cubicBezTo>
                  <a:pt x="138" y="87"/>
                  <a:pt x="145" y="80"/>
                  <a:pt x="154" y="80"/>
                </a:cubicBezTo>
                <a:cubicBezTo>
                  <a:pt x="163" y="80"/>
                  <a:pt x="170" y="87"/>
                  <a:pt x="170" y="96"/>
                </a:cubicBezTo>
                <a:lnTo>
                  <a:pt x="170" y="15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89442" tIns="44720" rIns="89442" bIns="44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15">
              <a:defRPr/>
            </a:pPr>
            <a:endParaRPr lang="zh-CN" altLang="en-US" sz="1600">
              <a:solidFill>
                <a:sysClr val="windowText" lastClr="000000"/>
              </a:solidFill>
              <a:latin typeface="Calibri" panose="020F0502020204030204"/>
              <a:ea typeface="宋体" panose="02010600030101010101" pitchFamily="2" charset="-122"/>
            </a:endParaRPr>
          </a:p>
        </p:txBody>
      </p:sp>
      <p:grpSp>
        <p:nvGrpSpPr>
          <p:cNvPr id="18" name="组合 17"/>
          <p:cNvGrpSpPr/>
          <p:nvPr/>
        </p:nvGrpSpPr>
        <p:grpSpPr>
          <a:xfrm>
            <a:off x="5780451" y="1992614"/>
            <a:ext cx="543437" cy="794334"/>
            <a:chOff x="5690315" y="3674507"/>
            <a:chExt cx="314729" cy="458061"/>
          </a:xfrm>
        </p:grpSpPr>
        <p:sp>
          <p:nvSpPr>
            <p:cNvPr id="19" name="Freeform 36"/>
            <p:cNvSpPr/>
            <p:nvPr/>
          </p:nvSpPr>
          <p:spPr bwMode="auto">
            <a:xfrm flipH="1">
              <a:off x="5782528" y="4054387"/>
              <a:ext cx="130302" cy="78181"/>
            </a:xfrm>
            <a:custGeom>
              <a:avLst/>
              <a:gdLst>
                <a:gd name="T0" fmla="*/ 73 w 80"/>
                <a:gd name="T1" fmla="*/ 2 h 48"/>
                <a:gd name="T2" fmla="*/ 44 w 80"/>
                <a:gd name="T3" fmla="*/ 8 h 48"/>
                <a:gd name="T4" fmla="*/ 40 w 80"/>
                <a:gd name="T5" fmla="*/ 8 h 48"/>
                <a:gd name="T6" fmla="*/ 36 w 80"/>
                <a:gd name="T7" fmla="*/ 8 h 48"/>
                <a:gd name="T8" fmla="*/ 7 w 80"/>
                <a:gd name="T9" fmla="*/ 2 h 48"/>
                <a:gd name="T10" fmla="*/ 0 w 80"/>
                <a:gd name="T11" fmla="*/ 0 h 48"/>
                <a:gd name="T12" fmla="*/ 0 w 80"/>
                <a:gd name="T13" fmla="*/ 0 h 48"/>
                <a:gd name="T14" fmla="*/ 40 w 80"/>
                <a:gd name="T15" fmla="*/ 48 h 48"/>
                <a:gd name="T16" fmla="*/ 80 w 80"/>
                <a:gd name="T17" fmla="*/ 0 h 48"/>
                <a:gd name="T18" fmla="*/ 80 w 80"/>
                <a:gd name="T19" fmla="*/ 0 h 48"/>
                <a:gd name="T20" fmla="*/ 73 w 80"/>
                <a:gd name="T21"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48">
                  <a:moveTo>
                    <a:pt x="73" y="2"/>
                  </a:moveTo>
                  <a:cubicBezTo>
                    <a:pt x="65" y="5"/>
                    <a:pt x="55" y="7"/>
                    <a:pt x="44" y="8"/>
                  </a:cubicBezTo>
                  <a:cubicBezTo>
                    <a:pt x="42" y="8"/>
                    <a:pt x="41" y="8"/>
                    <a:pt x="40" y="8"/>
                  </a:cubicBezTo>
                  <a:cubicBezTo>
                    <a:pt x="39" y="8"/>
                    <a:pt x="38" y="8"/>
                    <a:pt x="36" y="8"/>
                  </a:cubicBezTo>
                  <a:cubicBezTo>
                    <a:pt x="25" y="7"/>
                    <a:pt x="15" y="5"/>
                    <a:pt x="7" y="2"/>
                  </a:cubicBezTo>
                  <a:cubicBezTo>
                    <a:pt x="3" y="1"/>
                    <a:pt x="0" y="0"/>
                    <a:pt x="0" y="0"/>
                  </a:cubicBezTo>
                  <a:cubicBezTo>
                    <a:pt x="0" y="0"/>
                    <a:pt x="0" y="0"/>
                    <a:pt x="0" y="0"/>
                  </a:cubicBezTo>
                  <a:cubicBezTo>
                    <a:pt x="0" y="27"/>
                    <a:pt x="13" y="48"/>
                    <a:pt x="40" y="48"/>
                  </a:cubicBezTo>
                  <a:cubicBezTo>
                    <a:pt x="67" y="48"/>
                    <a:pt x="80" y="27"/>
                    <a:pt x="80" y="0"/>
                  </a:cubicBezTo>
                  <a:cubicBezTo>
                    <a:pt x="80" y="0"/>
                    <a:pt x="80" y="0"/>
                    <a:pt x="80" y="0"/>
                  </a:cubicBezTo>
                  <a:cubicBezTo>
                    <a:pt x="80" y="0"/>
                    <a:pt x="77" y="1"/>
                    <a:pt x="73"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15">
                <a:defRPr/>
              </a:pPr>
              <a:endParaRPr lang="zh-CN" altLang="en-US" sz="1600">
                <a:solidFill>
                  <a:sysClr val="windowText" lastClr="000000"/>
                </a:solidFill>
                <a:latin typeface="Calibri" panose="020F0502020204030204"/>
                <a:ea typeface="宋体" panose="02010600030101010101" pitchFamily="2" charset="-122"/>
              </a:endParaRPr>
            </a:p>
          </p:txBody>
        </p:sp>
        <p:sp>
          <p:nvSpPr>
            <p:cNvPr id="20" name="Freeform 37"/>
            <p:cNvSpPr>
              <a:spLocks noEditPoints="1"/>
            </p:cNvSpPr>
            <p:nvPr/>
          </p:nvSpPr>
          <p:spPr bwMode="auto">
            <a:xfrm flipH="1">
              <a:off x="5690315" y="3674507"/>
              <a:ext cx="314729" cy="366849"/>
            </a:xfrm>
            <a:custGeom>
              <a:avLst/>
              <a:gdLst>
                <a:gd name="T0" fmla="*/ 96 w 192"/>
                <a:gd name="T1" fmla="*/ 0 h 224"/>
                <a:gd name="T2" fmla="*/ 0 w 192"/>
                <a:gd name="T3" fmla="*/ 96 h 224"/>
                <a:gd name="T4" fmla="*/ 48 w 192"/>
                <a:gd name="T5" fmla="*/ 200 h 224"/>
                <a:gd name="T6" fmla="*/ 67 w 192"/>
                <a:gd name="T7" fmla="*/ 219 h 224"/>
                <a:gd name="T8" fmla="*/ 90 w 192"/>
                <a:gd name="T9" fmla="*/ 224 h 224"/>
                <a:gd name="T10" fmla="*/ 96 w 192"/>
                <a:gd name="T11" fmla="*/ 224 h 224"/>
                <a:gd name="T12" fmla="*/ 125 w 192"/>
                <a:gd name="T13" fmla="*/ 218 h 224"/>
                <a:gd name="T14" fmla="*/ 144 w 192"/>
                <a:gd name="T15" fmla="*/ 200 h 224"/>
                <a:gd name="T16" fmla="*/ 192 w 192"/>
                <a:gd name="T17" fmla="*/ 96 h 224"/>
                <a:gd name="T18" fmla="*/ 96 w 192"/>
                <a:gd name="T19" fmla="*/ 0 h 224"/>
                <a:gd name="T20" fmla="*/ 113 w 192"/>
                <a:gd name="T21" fmla="*/ 40 h 224"/>
                <a:gd name="T22" fmla="*/ 31 w 192"/>
                <a:gd name="T23" fmla="*/ 121 h 224"/>
                <a:gd name="T24" fmla="*/ 31 w 192"/>
                <a:gd name="T25" fmla="*/ 128 h 224"/>
                <a:gd name="T26" fmla="*/ 24 w 192"/>
                <a:gd name="T27" fmla="*/ 98 h 224"/>
                <a:gd name="T28" fmla="*/ 99 w 192"/>
                <a:gd name="T29" fmla="*/ 24 h 224"/>
                <a:gd name="T30" fmla="*/ 160 w 192"/>
                <a:gd name="T31" fmla="*/ 54 h 224"/>
                <a:gd name="T32" fmla="*/ 113 w 192"/>
                <a:gd name="T33" fmla="*/ 4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224">
                  <a:moveTo>
                    <a:pt x="96" y="0"/>
                  </a:moveTo>
                  <a:cubicBezTo>
                    <a:pt x="43" y="0"/>
                    <a:pt x="0" y="43"/>
                    <a:pt x="0" y="96"/>
                  </a:cubicBezTo>
                  <a:cubicBezTo>
                    <a:pt x="0" y="144"/>
                    <a:pt x="48" y="184"/>
                    <a:pt x="48" y="200"/>
                  </a:cubicBezTo>
                  <a:cubicBezTo>
                    <a:pt x="48" y="205"/>
                    <a:pt x="54" y="213"/>
                    <a:pt x="67" y="219"/>
                  </a:cubicBezTo>
                  <a:cubicBezTo>
                    <a:pt x="73" y="220"/>
                    <a:pt x="82" y="223"/>
                    <a:pt x="90" y="224"/>
                  </a:cubicBezTo>
                  <a:cubicBezTo>
                    <a:pt x="92" y="224"/>
                    <a:pt x="94" y="224"/>
                    <a:pt x="96" y="224"/>
                  </a:cubicBezTo>
                  <a:cubicBezTo>
                    <a:pt x="103" y="224"/>
                    <a:pt x="113" y="222"/>
                    <a:pt x="125" y="218"/>
                  </a:cubicBezTo>
                  <a:cubicBezTo>
                    <a:pt x="138" y="213"/>
                    <a:pt x="144" y="205"/>
                    <a:pt x="144" y="200"/>
                  </a:cubicBezTo>
                  <a:cubicBezTo>
                    <a:pt x="144" y="184"/>
                    <a:pt x="192" y="144"/>
                    <a:pt x="192" y="96"/>
                  </a:cubicBezTo>
                  <a:cubicBezTo>
                    <a:pt x="192" y="43"/>
                    <a:pt x="149" y="0"/>
                    <a:pt x="96" y="0"/>
                  </a:cubicBezTo>
                  <a:close/>
                  <a:moveTo>
                    <a:pt x="113" y="40"/>
                  </a:moveTo>
                  <a:cubicBezTo>
                    <a:pt x="68" y="40"/>
                    <a:pt x="31" y="76"/>
                    <a:pt x="31" y="121"/>
                  </a:cubicBezTo>
                  <a:cubicBezTo>
                    <a:pt x="31" y="123"/>
                    <a:pt x="31" y="126"/>
                    <a:pt x="31" y="128"/>
                  </a:cubicBezTo>
                  <a:cubicBezTo>
                    <a:pt x="27" y="119"/>
                    <a:pt x="24" y="109"/>
                    <a:pt x="24" y="98"/>
                  </a:cubicBezTo>
                  <a:cubicBezTo>
                    <a:pt x="24" y="57"/>
                    <a:pt x="58" y="24"/>
                    <a:pt x="99" y="24"/>
                  </a:cubicBezTo>
                  <a:cubicBezTo>
                    <a:pt x="124" y="24"/>
                    <a:pt x="146" y="36"/>
                    <a:pt x="160" y="54"/>
                  </a:cubicBezTo>
                  <a:cubicBezTo>
                    <a:pt x="147" y="45"/>
                    <a:pt x="131" y="40"/>
                    <a:pt x="113" y="4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15">
                <a:defRPr/>
              </a:pPr>
              <a:endParaRPr lang="zh-CN" altLang="en-US" sz="1600">
                <a:solidFill>
                  <a:sysClr val="windowText" lastClr="000000"/>
                </a:solidFill>
                <a:latin typeface="Calibri" panose="020F0502020204030204"/>
                <a:ea typeface="宋体" panose="02010600030101010101" pitchFamily="2" charset="-122"/>
              </a:endParaRPr>
            </a:p>
          </p:txBody>
        </p:sp>
      </p:grpSp>
      <p:sp>
        <p:nvSpPr>
          <p:cNvPr id="21" name="Freeform 9"/>
          <p:cNvSpPr/>
          <p:nvPr/>
        </p:nvSpPr>
        <p:spPr bwMode="auto">
          <a:xfrm flipH="1">
            <a:off x="7587004" y="2105593"/>
            <a:ext cx="903413" cy="568376"/>
          </a:xfrm>
          <a:custGeom>
            <a:avLst/>
            <a:gdLst>
              <a:gd name="T0" fmla="*/ 262 w 320"/>
              <a:gd name="T1" fmla="*/ 70 h 200"/>
              <a:gd name="T2" fmla="*/ 163 w 320"/>
              <a:gd name="T3" fmla="*/ 0 h 200"/>
              <a:gd name="T4" fmla="*/ 63 w 320"/>
              <a:gd name="T5" fmla="*/ 94 h 200"/>
              <a:gd name="T6" fmla="*/ 54 w 320"/>
              <a:gd name="T7" fmla="*/ 93 h 200"/>
              <a:gd name="T8" fmla="*/ 0 w 320"/>
              <a:gd name="T9" fmla="*/ 146 h 200"/>
              <a:gd name="T10" fmla="*/ 43 w 320"/>
              <a:gd name="T11" fmla="*/ 200 h 200"/>
              <a:gd name="T12" fmla="*/ 251 w 320"/>
              <a:gd name="T13" fmla="*/ 200 h 200"/>
              <a:gd name="T14" fmla="*/ 320 w 320"/>
              <a:gd name="T15" fmla="*/ 134 h 200"/>
              <a:gd name="T16" fmla="*/ 262 w 320"/>
              <a:gd name="T17" fmla="*/ 7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200">
                <a:moveTo>
                  <a:pt x="262" y="70"/>
                </a:moveTo>
                <a:cubicBezTo>
                  <a:pt x="249" y="29"/>
                  <a:pt x="209" y="0"/>
                  <a:pt x="163" y="0"/>
                </a:cubicBezTo>
                <a:cubicBezTo>
                  <a:pt x="108" y="0"/>
                  <a:pt x="66" y="41"/>
                  <a:pt x="63" y="94"/>
                </a:cubicBezTo>
                <a:cubicBezTo>
                  <a:pt x="60" y="94"/>
                  <a:pt x="57" y="93"/>
                  <a:pt x="54" y="93"/>
                </a:cubicBezTo>
                <a:cubicBezTo>
                  <a:pt x="24" y="93"/>
                  <a:pt x="0" y="117"/>
                  <a:pt x="0" y="146"/>
                </a:cubicBezTo>
                <a:cubicBezTo>
                  <a:pt x="0" y="171"/>
                  <a:pt x="19" y="195"/>
                  <a:pt x="43" y="200"/>
                </a:cubicBezTo>
                <a:cubicBezTo>
                  <a:pt x="251" y="200"/>
                  <a:pt x="251" y="200"/>
                  <a:pt x="251" y="200"/>
                </a:cubicBezTo>
                <a:cubicBezTo>
                  <a:pt x="287" y="200"/>
                  <a:pt x="320" y="170"/>
                  <a:pt x="320" y="134"/>
                </a:cubicBezTo>
                <a:cubicBezTo>
                  <a:pt x="320" y="101"/>
                  <a:pt x="295" y="74"/>
                  <a:pt x="262" y="7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89442" tIns="44720" rIns="89442" bIns="44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15">
              <a:defRPr/>
            </a:pPr>
            <a:endParaRPr lang="zh-CN" altLang="en-US" sz="1600">
              <a:solidFill>
                <a:sysClr val="windowText" lastClr="000000"/>
              </a:solidFill>
              <a:latin typeface="Calibri" panose="020F0502020204030204"/>
              <a:ea typeface="宋体" panose="02010600030101010101" pitchFamily="2" charset="-122"/>
            </a:endParaRPr>
          </a:p>
        </p:txBody>
      </p:sp>
      <p:grpSp>
        <p:nvGrpSpPr>
          <p:cNvPr id="22" name="组合 21"/>
          <p:cNvGrpSpPr/>
          <p:nvPr/>
        </p:nvGrpSpPr>
        <p:grpSpPr>
          <a:xfrm>
            <a:off x="9640174" y="2026508"/>
            <a:ext cx="770153" cy="726549"/>
            <a:chOff x="1784487" y="2486066"/>
            <a:chExt cx="446032" cy="418971"/>
          </a:xfrm>
          <a:solidFill>
            <a:schemeClr val="bg1"/>
          </a:solidFill>
        </p:grpSpPr>
        <p:sp>
          <p:nvSpPr>
            <p:cNvPr id="23" name="Freeform 68"/>
            <p:cNvSpPr/>
            <p:nvPr/>
          </p:nvSpPr>
          <p:spPr bwMode="auto">
            <a:xfrm flipH="1">
              <a:off x="1784487" y="2669491"/>
              <a:ext cx="66153" cy="235546"/>
            </a:xfrm>
            <a:custGeom>
              <a:avLst/>
              <a:gdLst>
                <a:gd name="T0" fmla="*/ 24 w 40"/>
                <a:gd name="T1" fmla="*/ 0 h 144"/>
                <a:gd name="T2" fmla="*/ 0 w 40"/>
                <a:gd name="T3" fmla="*/ 0 h 144"/>
                <a:gd name="T4" fmla="*/ 0 w 40"/>
                <a:gd name="T5" fmla="*/ 100 h 144"/>
                <a:gd name="T6" fmla="*/ 9 w 40"/>
                <a:gd name="T7" fmla="*/ 108 h 144"/>
                <a:gd name="T8" fmla="*/ 9 w 40"/>
                <a:gd name="T9" fmla="*/ 109 h 144"/>
                <a:gd name="T10" fmla="*/ 11 w 40"/>
                <a:gd name="T11" fmla="*/ 111 h 144"/>
                <a:gd name="T12" fmla="*/ 12 w 40"/>
                <a:gd name="T13" fmla="*/ 113 h 144"/>
                <a:gd name="T14" fmla="*/ 13 w 40"/>
                <a:gd name="T15" fmla="*/ 115 h 144"/>
                <a:gd name="T16" fmla="*/ 14 w 40"/>
                <a:gd name="T17" fmla="*/ 117 h 144"/>
                <a:gd name="T18" fmla="*/ 15 w 40"/>
                <a:gd name="T19" fmla="*/ 119 h 144"/>
                <a:gd name="T20" fmla="*/ 15 w 40"/>
                <a:gd name="T21" fmla="*/ 122 h 144"/>
                <a:gd name="T22" fmla="*/ 16 w 40"/>
                <a:gd name="T23" fmla="*/ 123 h 144"/>
                <a:gd name="T24" fmla="*/ 16 w 40"/>
                <a:gd name="T25" fmla="*/ 128 h 144"/>
                <a:gd name="T26" fmla="*/ 15 w 40"/>
                <a:gd name="T27" fmla="*/ 133 h 144"/>
                <a:gd name="T28" fmla="*/ 15 w 40"/>
                <a:gd name="T29" fmla="*/ 136 h 144"/>
                <a:gd name="T30" fmla="*/ 14 w 40"/>
                <a:gd name="T31" fmla="*/ 138 h 144"/>
                <a:gd name="T32" fmla="*/ 12 w 40"/>
                <a:gd name="T33" fmla="*/ 144 h 144"/>
                <a:gd name="T34" fmla="*/ 24 w 40"/>
                <a:gd name="T35" fmla="*/ 144 h 144"/>
                <a:gd name="T36" fmla="*/ 40 w 40"/>
                <a:gd name="T37" fmla="*/ 128 h 144"/>
                <a:gd name="T38" fmla="*/ 40 w 40"/>
                <a:gd name="T39" fmla="*/ 16 h 144"/>
                <a:gd name="T40" fmla="*/ 24 w 40"/>
                <a:gd name="T41"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144">
                  <a:moveTo>
                    <a:pt x="24" y="0"/>
                  </a:moveTo>
                  <a:cubicBezTo>
                    <a:pt x="0" y="0"/>
                    <a:pt x="0" y="0"/>
                    <a:pt x="0" y="0"/>
                  </a:cubicBezTo>
                  <a:cubicBezTo>
                    <a:pt x="0" y="100"/>
                    <a:pt x="0" y="100"/>
                    <a:pt x="0" y="100"/>
                  </a:cubicBezTo>
                  <a:cubicBezTo>
                    <a:pt x="3" y="102"/>
                    <a:pt x="6" y="105"/>
                    <a:pt x="9" y="108"/>
                  </a:cubicBezTo>
                  <a:cubicBezTo>
                    <a:pt x="9" y="109"/>
                    <a:pt x="9" y="109"/>
                    <a:pt x="9" y="109"/>
                  </a:cubicBezTo>
                  <a:cubicBezTo>
                    <a:pt x="10" y="109"/>
                    <a:pt x="10" y="110"/>
                    <a:pt x="11" y="111"/>
                  </a:cubicBezTo>
                  <a:cubicBezTo>
                    <a:pt x="11" y="112"/>
                    <a:pt x="12" y="112"/>
                    <a:pt x="12" y="113"/>
                  </a:cubicBezTo>
                  <a:cubicBezTo>
                    <a:pt x="12" y="113"/>
                    <a:pt x="13" y="114"/>
                    <a:pt x="13" y="115"/>
                  </a:cubicBezTo>
                  <a:cubicBezTo>
                    <a:pt x="13" y="115"/>
                    <a:pt x="14" y="116"/>
                    <a:pt x="14" y="117"/>
                  </a:cubicBezTo>
                  <a:cubicBezTo>
                    <a:pt x="14" y="118"/>
                    <a:pt x="14" y="118"/>
                    <a:pt x="15" y="119"/>
                  </a:cubicBezTo>
                  <a:cubicBezTo>
                    <a:pt x="15" y="120"/>
                    <a:pt x="15" y="121"/>
                    <a:pt x="15" y="122"/>
                  </a:cubicBezTo>
                  <a:cubicBezTo>
                    <a:pt x="15" y="122"/>
                    <a:pt x="16" y="123"/>
                    <a:pt x="16" y="123"/>
                  </a:cubicBezTo>
                  <a:cubicBezTo>
                    <a:pt x="16" y="125"/>
                    <a:pt x="16" y="126"/>
                    <a:pt x="16" y="128"/>
                  </a:cubicBezTo>
                  <a:cubicBezTo>
                    <a:pt x="16" y="130"/>
                    <a:pt x="16" y="132"/>
                    <a:pt x="15" y="133"/>
                  </a:cubicBezTo>
                  <a:cubicBezTo>
                    <a:pt x="15" y="134"/>
                    <a:pt x="15" y="135"/>
                    <a:pt x="15" y="136"/>
                  </a:cubicBezTo>
                  <a:cubicBezTo>
                    <a:pt x="15" y="136"/>
                    <a:pt x="15" y="137"/>
                    <a:pt x="14" y="138"/>
                  </a:cubicBezTo>
                  <a:cubicBezTo>
                    <a:pt x="14" y="140"/>
                    <a:pt x="13" y="142"/>
                    <a:pt x="12" y="144"/>
                  </a:cubicBezTo>
                  <a:cubicBezTo>
                    <a:pt x="24" y="144"/>
                    <a:pt x="24" y="144"/>
                    <a:pt x="24" y="144"/>
                  </a:cubicBezTo>
                  <a:cubicBezTo>
                    <a:pt x="33" y="144"/>
                    <a:pt x="40" y="137"/>
                    <a:pt x="40" y="128"/>
                  </a:cubicBezTo>
                  <a:cubicBezTo>
                    <a:pt x="40" y="16"/>
                    <a:pt x="40" y="16"/>
                    <a:pt x="40" y="16"/>
                  </a:cubicBezTo>
                  <a:cubicBezTo>
                    <a:pt x="40" y="7"/>
                    <a:pt x="33" y="0"/>
                    <a:pt x="2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15">
                <a:defRPr/>
              </a:pPr>
              <a:endParaRPr lang="zh-CN" altLang="en-US" sz="1600">
                <a:solidFill>
                  <a:sysClr val="windowText" lastClr="000000"/>
                </a:solidFill>
                <a:latin typeface="Calibri" panose="020F0502020204030204"/>
                <a:ea typeface="宋体" panose="02010600030101010101" pitchFamily="2" charset="-122"/>
              </a:endParaRPr>
            </a:p>
          </p:txBody>
        </p:sp>
        <p:sp>
          <p:nvSpPr>
            <p:cNvPr id="24" name="Freeform 69"/>
            <p:cNvSpPr/>
            <p:nvPr/>
          </p:nvSpPr>
          <p:spPr bwMode="auto">
            <a:xfrm flipH="1">
              <a:off x="1850640" y="2852915"/>
              <a:ext cx="313727" cy="52121"/>
            </a:xfrm>
            <a:custGeom>
              <a:avLst/>
              <a:gdLst>
                <a:gd name="T0" fmla="*/ 191 w 192"/>
                <a:gd name="T1" fmla="*/ 10 h 32"/>
                <a:gd name="T2" fmla="*/ 189 w 192"/>
                <a:gd name="T3" fmla="*/ 8 h 32"/>
                <a:gd name="T4" fmla="*/ 188 w 192"/>
                <a:gd name="T5" fmla="*/ 6 h 32"/>
                <a:gd name="T6" fmla="*/ 187 w 192"/>
                <a:gd name="T7" fmla="*/ 4 h 32"/>
                <a:gd name="T8" fmla="*/ 184 w 192"/>
                <a:gd name="T9" fmla="*/ 3 h 32"/>
                <a:gd name="T10" fmla="*/ 181 w 192"/>
                <a:gd name="T11" fmla="*/ 1 h 32"/>
                <a:gd name="T12" fmla="*/ 176 w 192"/>
                <a:gd name="T13" fmla="*/ 0 h 32"/>
                <a:gd name="T14" fmla="*/ 16 w 192"/>
                <a:gd name="T15" fmla="*/ 0 h 32"/>
                <a:gd name="T16" fmla="*/ 11 w 192"/>
                <a:gd name="T17" fmla="*/ 1 h 32"/>
                <a:gd name="T18" fmla="*/ 8 w 192"/>
                <a:gd name="T19" fmla="*/ 3 h 32"/>
                <a:gd name="T20" fmla="*/ 5 w 192"/>
                <a:gd name="T21" fmla="*/ 4 h 32"/>
                <a:gd name="T22" fmla="*/ 4 w 192"/>
                <a:gd name="T23" fmla="*/ 6 h 32"/>
                <a:gd name="T24" fmla="*/ 3 w 192"/>
                <a:gd name="T25" fmla="*/ 8 h 32"/>
                <a:gd name="T26" fmla="*/ 1 w 192"/>
                <a:gd name="T27" fmla="*/ 10 h 32"/>
                <a:gd name="T28" fmla="*/ 1 w 192"/>
                <a:gd name="T29" fmla="*/ 11 h 32"/>
                <a:gd name="T30" fmla="*/ 0 w 192"/>
                <a:gd name="T31" fmla="*/ 16 h 32"/>
                <a:gd name="T32" fmla="*/ 2 w 192"/>
                <a:gd name="T33" fmla="*/ 24 h 32"/>
                <a:gd name="T34" fmla="*/ 3 w 192"/>
                <a:gd name="T35" fmla="*/ 25 h 32"/>
                <a:gd name="T36" fmla="*/ 16 w 192"/>
                <a:gd name="T37" fmla="*/ 32 h 32"/>
                <a:gd name="T38" fmla="*/ 176 w 192"/>
                <a:gd name="T39" fmla="*/ 32 h 32"/>
                <a:gd name="T40" fmla="*/ 189 w 192"/>
                <a:gd name="T41" fmla="*/ 25 h 32"/>
                <a:gd name="T42" fmla="*/ 190 w 192"/>
                <a:gd name="T43" fmla="*/ 24 h 32"/>
                <a:gd name="T44" fmla="*/ 192 w 192"/>
                <a:gd name="T45" fmla="*/ 16 h 32"/>
                <a:gd name="T46" fmla="*/ 191 w 192"/>
                <a:gd name="T47" fmla="*/ 11 h 32"/>
                <a:gd name="T48" fmla="*/ 191 w 192"/>
                <a:gd name="T49"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2" h="32">
                  <a:moveTo>
                    <a:pt x="191" y="10"/>
                  </a:moveTo>
                  <a:cubicBezTo>
                    <a:pt x="190" y="9"/>
                    <a:pt x="190" y="8"/>
                    <a:pt x="189" y="8"/>
                  </a:cubicBezTo>
                  <a:cubicBezTo>
                    <a:pt x="189" y="7"/>
                    <a:pt x="188" y="6"/>
                    <a:pt x="188" y="6"/>
                  </a:cubicBezTo>
                  <a:cubicBezTo>
                    <a:pt x="188" y="5"/>
                    <a:pt x="187" y="5"/>
                    <a:pt x="187" y="4"/>
                  </a:cubicBezTo>
                  <a:cubicBezTo>
                    <a:pt x="186" y="4"/>
                    <a:pt x="185" y="3"/>
                    <a:pt x="184" y="3"/>
                  </a:cubicBezTo>
                  <a:cubicBezTo>
                    <a:pt x="183" y="2"/>
                    <a:pt x="182" y="1"/>
                    <a:pt x="181" y="1"/>
                  </a:cubicBezTo>
                  <a:cubicBezTo>
                    <a:pt x="180" y="0"/>
                    <a:pt x="178" y="0"/>
                    <a:pt x="176" y="0"/>
                  </a:cubicBezTo>
                  <a:cubicBezTo>
                    <a:pt x="16" y="0"/>
                    <a:pt x="16" y="0"/>
                    <a:pt x="16" y="0"/>
                  </a:cubicBezTo>
                  <a:cubicBezTo>
                    <a:pt x="14" y="0"/>
                    <a:pt x="12" y="0"/>
                    <a:pt x="11" y="1"/>
                  </a:cubicBezTo>
                  <a:cubicBezTo>
                    <a:pt x="10" y="1"/>
                    <a:pt x="9" y="2"/>
                    <a:pt x="8" y="3"/>
                  </a:cubicBezTo>
                  <a:cubicBezTo>
                    <a:pt x="7" y="3"/>
                    <a:pt x="6" y="4"/>
                    <a:pt x="5" y="4"/>
                  </a:cubicBezTo>
                  <a:cubicBezTo>
                    <a:pt x="5" y="5"/>
                    <a:pt x="4" y="5"/>
                    <a:pt x="4" y="6"/>
                  </a:cubicBezTo>
                  <a:cubicBezTo>
                    <a:pt x="4" y="6"/>
                    <a:pt x="3" y="7"/>
                    <a:pt x="3" y="8"/>
                  </a:cubicBezTo>
                  <a:cubicBezTo>
                    <a:pt x="2" y="8"/>
                    <a:pt x="2" y="9"/>
                    <a:pt x="1" y="10"/>
                  </a:cubicBezTo>
                  <a:cubicBezTo>
                    <a:pt x="1" y="10"/>
                    <a:pt x="1" y="11"/>
                    <a:pt x="1" y="11"/>
                  </a:cubicBezTo>
                  <a:cubicBezTo>
                    <a:pt x="0" y="13"/>
                    <a:pt x="0" y="14"/>
                    <a:pt x="0" y="16"/>
                  </a:cubicBezTo>
                  <a:cubicBezTo>
                    <a:pt x="0" y="19"/>
                    <a:pt x="1" y="21"/>
                    <a:pt x="2" y="24"/>
                  </a:cubicBezTo>
                  <a:cubicBezTo>
                    <a:pt x="3" y="25"/>
                    <a:pt x="3" y="25"/>
                    <a:pt x="3" y="25"/>
                  </a:cubicBezTo>
                  <a:cubicBezTo>
                    <a:pt x="5" y="29"/>
                    <a:pt x="10" y="32"/>
                    <a:pt x="16" y="32"/>
                  </a:cubicBezTo>
                  <a:cubicBezTo>
                    <a:pt x="176" y="32"/>
                    <a:pt x="176" y="32"/>
                    <a:pt x="176" y="32"/>
                  </a:cubicBezTo>
                  <a:cubicBezTo>
                    <a:pt x="182" y="32"/>
                    <a:pt x="187" y="29"/>
                    <a:pt x="189" y="25"/>
                  </a:cubicBezTo>
                  <a:cubicBezTo>
                    <a:pt x="190" y="24"/>
                    <a:pt x="190" y="24"/>
                    <a:pt x="190" y="24"/>
                  </a:cubicBezTo>
                  <a:cubicBezTo>
                    <a:pt x="191" y="21"/>
                    <a:pt x="192" y="19"/>
                    <a:pt x="192" y="16"/>
                  </a:cubicBezTo>
                  <a:cubicBezTo>
                    <a:pt x="192" y="14"/>
                    <a:pt x="192" y="13"/>
                    <a:pt x="191" y="11"/>
                  </a:cubicBezTo>
                  <a:cubicBezTo>
                    <a:pt x="191" y="11"/>
                    <a:pt x="191" y="10"/>
                    <a:pt x="19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15">
                <a:defRPr/>
              </a:pPr>
              <a:endParaRPr lang="zh-CN" altLang="en-US" sz="1600">
                <a:solidFill>
                  <a:sysClr val="windowText" lastClr="000000"/>
                </a:solidFill>
                <a:latin typeface="Calibri" panose="020F0502020204030204"/>
                <a:ea typeface="宋体" panose="02010600030101010101" pitchFamily="2" charset="-122"/>
              </a:endParaRPr>
            </a:p>
          </p:txBody>
        </p:sp>
        <p:sp>
          <p:nvSpPr>
            <p:cNvPr id="25" name="Freeform 70"/>
            <p:cNvSpPr/>
            <p:nvPr/>
          </p:nvSpPr>
          <p:spPr bwMode="auto">
            <a:xfrm flipH="1">
              <a:off x="2164366" y="2669491"/>
              <a:ext cx="66153" cy="235546"/>
            </a:xfrm>
            <a:custGeom>
              <a:avLst/>
              <a:gdLst>
                <a:gd name="T0" fmla="*/ 40 w 40"/>
                <a:gd name="T1" fmla="*/ 96 h 144"/>
                <a:gd name="T2" fmla="*/ 40 w 40"/>
                <a:gd name="T3" fmla="*/ 64 h 144"/>
                <a:gd name="T4" fmla="*/ 24 w 40"/>
                <a:gd name="T5" fmla="*/ 64 h 144"/>
                <a:gd name="T6" fmla="*/ 24 w 40"/>
                <a:gd name="T7" fmla="*/ 48 h 144"/>
                <a:gd name="T8" fmla="*/ 40 w 40"/>
                <a:gd name="T9" fmla="*/ 48 h 144"/>
                <a:gd name="T10" fmla="*/ 40 w 40"/>
                <a:gd name="T11" fmla="*/ 32 h 144"/>
                <a:gd name="T12" fmla="*/ 24 w 40"/>
                <a:gd name="T13" fmla="*/ 32 h 144"/>
                <a:gd name="T14" fmla="*/ 24 w 40"/>
                <a:gd name="T15" fmla="*/ 16 h 144"/>
                <a:gd name="T16" fmla="*/ 40 w 40"/>
                <a:gd name="T17" fmla="*/ 16 h 144"/>
                <a:gd name="T18" fmla="*/ 40 w 40"/>
                <a:gd name="T19" fmla="*/ 0 h 144"/>
                <a:gd name="T20" fmla="*/ 16 w 40"/>
                <a:gd name="T21" fmla="*/ 0 h 144"/>
                <a:gd name="T22" fmla="*/ 0 w 40"/>
                <a:gd name="T23" fmla="*/ 16 h 144"/>
                <a:gd name="T24" fmla="*/ 0 w 40"/>
                <a:gd name="T25" fmla="*/ 128 h 144"/>
                <a:gd name="T26" fmla="*/ 16 w 40"/>
                <a:gd name="T27" fmla="*/ 144 h 144"/>
                <a:gd name="T28" fmla="*/ 28 w 40"/>
                <a:gd name="T29" fmla="*/ 144 h 144"/>
                <a:gd name="T30" fmla="*/ 26 w 40"/>
                <a:gd name="T31" fmla="*/ 138 h 144"/>
                <a:gd name="T32" fmla="*/ 25 w 40"/>
                <a:gd name="T33" fmla="*/ 136 h 144"/>
                <a:gd name="T34" fmla="*/ 25 w 40"/>
                <a:gd name="T35" fmla="*/ 133 h 144"/>
                <a:gd name="T36" fmla="*/ 24 w 40"/>
                <a:gd name="T37" fmla="*/ 128 h 144"/>
                <a:gd name="T38" fmla="*/ 24 w 40"/>
                <a:gd name="T39" fmla="*/ 123 h 144"/>
                <a:gd name="T40" fmla="*/ 25 w 40"/>
                <a:gd name="T41" fmla="*/ 122 h 144"/>
                <a:gd name="T42" fmla="*/ 25 w 40"/>
                <a:gd name="T43" fmla="*/ 119 h 144"/>
                <a:gd name="T44" fmla="*/ 26 w 40"/>
                <a:gd name="T45" fmla="*/ 117 h 144"/>
                <a:gd name="T46" fmla="*/ 27 w 40"/>
                <a:gd name="T47" fmla="*/ 115 h 144"/>
                <a:gd name="T48" fmla="*/ 28 w 40"/>
                <a:gd name="T49" fmla="*/ 113 h 144"/>
                <a:gd name="T50" fmla="*/ 29 w 40"/>
                <a:gd name="T51" fmla="*/ 111 h 144"/>
                <a:gd name="T52" fmla="*/ 31 w 40"/>
                <a:gd name="T53" fmla="*/ 109 h 144"/>
                <a:gd name="T54" fmla="*/ 31 w 40"/>
                <a:gd name="T55" fmla="*/ 108 h 144"/>
                <a:gd name="T56" fmla="*/ 40 w 40"/>
                <a:gd name="T57" fmla="*/ 100 h 144"/>
                <a:gd name="T58" fmla="*/ 40 w 40"/>
                <a:gd name="T59" fmla="*/ 9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 h="144">
                  <a:moveTo>
                    <a:pt x="40" y="96"/>
                  </a:moveTo>
                  <a:cubicBezTo>
                    <a:pt x="40" y="64"/>
                    <a:pt x="40" y="64"/>
                    <a:pt x="40" y="64"/>
                  </a:cubicBezTo>
                  <a:cubicBezTo>
                    <a:pt x="24" y="64"/>
                    <a:pt x="24" y="64"/>
                    <a:pt x="24" y="64"/>
                  </a:cubicBezTo>
                  <a:cubicBezTo>
                    <a:pt x="24" y="48"/>
                    <a:pt x="24" y="48"/>
                    <a:pt x="24" y="48"/>
                  </a:cubicBezTo>
                  <a:cubicBezTo>
                    <a:pt x="40" y="48"/>
                    <a:pt x="40" y="48"/>
                    <a:pt x="40" y="48"/>
                  </a:cubicBezTo>
                  <a:cubicBezTo>
                    <a:pt x="40" y="32"/>
                    <a:pt x="40" y="32"/>
                    <a:pt x="40" y="32"/>
                  </a:cubicBezTo>
                  <a:cubicBezTo>
                    <a:pt x="24" y="32"/>
                    <a:pt x="24" y="32"/>
                    <a:pt x="24" y="32"/>
                  </a:cubicBezTo>
                  <a:cubicBezTo>
                    <a:pt x="24" y="16"/>
                    <a:pt x="24" y="16"/>
                    <a:pt x="24" y="16"/>
                  </a:cubicBezTo>
                  <a:cubicBezTo>
                    <a:pt x="40" y="16"/>
                    <a:pt x="40" y="16"/>
                    <a:pt x="40" y="16"/>
                  </a:cubicBezTo>
                  <a:cubicBezTo>
                    <a:pt x="40" y="0"/>
                    <a:pt x="40" y="0"/>
                    <a:pt x="40" y="0"/>
                  </a:cubicBezTo>
                  <a:cubicBezTo>
                    <a:pt x="16" y="0"/>
                    <a:pt x="16" y="0"/>
                    <a:pt x="16" y="0"/>
                  </a:cubicBezTo>
                  <a:cubicBezTo>
                    <a:pt x="7" y="0"/>
                    <a:pt x="0" y="7"/>
                    <a:pt x="0" y="16"/>
                  </a:cubicBezTo>
                  <a:cubicBezTo>
                    <a:pt x="0" y="128"/>
                    <a:pt x="0" y="128"/>
                    <a:pt x="0" y="128"/>
                  </a:cubicBezTo>
                  <a:cubicBezTo>
                    <a:pt x="0" y="137"/>
                    <a:pt x="7" y="144"/>
                    <a:pt x="16" y="144"/>
                  </a:cubicBezTo>
                  <a:cubicBezTo>
                    <a:pt x="28" y="144"/>
                    <a:pt x="28" y="144"/>
                    <a:pt x="28" y="144"/>
                  </a:cubicBezTo>
                  <a:cubicBezTo>
                    <a:pt x="27" y="142"/>
                    <a:pt x="26" y="140"/>
                    <a:pt x="26" y="138"/>
                  </a:cubicBezTo>
                  <a:cubicBezTo>
                    <a:pt x="25" y="137"/>
                    <a:pt x="25" y="136"/>
                    <a:pt x="25" y="136"/>
                  </a:cubicBezTo>
                  <a:cubicBezTo>
                    <a:pt x="25" y="135"/>
                    <a:pt x="25" y="134"/>
                    <a:pt x="25" y="133"/>
                  </a:cubicBezTo>
                  <a:cubicBezTo>
                    <a:pt x="24" y="132"/>
                    <a:pt x="24" y="130"/>
                    <a:pt x="24" y="128"/>
                  </a:cubicBezTo>
                  <a:cubicBezTo>
                    <a:pt x="24" y="126"/>
                    <a:pt x="24" y="125"/>
                    <a:pt x="24" y="123"/>
                  </a:cubicBezTo>
                  <a:cubicBezTo>
                    <a:pt x="24" y="123"/>
                    <a:pt x="25" y="122"/>
                    <a:pt x="25" y="122"/>
                  </a:cubicBezTo>
                  <a:cubicBezTo>
                    <a:pt x="25" y="121"/>
                    <a:pt x="25" y="120"/>
                    <a:pt x="25" y="119"/>
                  </a:cubicBezTo>
                  <a:cubicBezTo>
                    <a:pt x="26" y="118"/>
                    <a:pt x="26" y="118"/>
                    <a:pt x="26" y="117"/>
                  </a:cubicBezTo>
                  <a:cubicBezTo>
                    <a:pt x="26" y="116"/>
                    <a:pt x="27" y="115"/>
                    <a:pt x="27" y="115"/>
                  </a:cubicBezTo>
                  <a:cubicBezTo>
                    <a:pt x="27" y="114"/>
                    <a:pt x="28" y="113"/>
                    <a:pt x="28" y="113"/>
                  </a:cubicBezTo>
                  <a:cubicBezTo>
                    <a:pt x="28" y="112"/>
                    <a:pt x="29" y="112"/>
                    <a:pt x="29" y="111"/>
                  </a:cubicBezTo>
                  <a:cubicBezTo>
                    <a:pt x="30" y="110"/>
                    <a:pt x="30" y="109"/>
                    <a:pt x="31" y="109"/>
                  </a:cubicBezTo>
                  <a:cubicBezTo>
                    <a:pt x="31" y="108"/>
                    <a:pt x="31" y="108"/>
                    <a:pt x="31" y="108"/>
                  </a:cubicBezTo>
                  <a:cubicBezTo>
                    <a:pt x="34" y="105"/>
                    <a:pt x="37" y="102"/>
                    <a:pt x="40" y="100"/>
                  </a:cubicBezTo>
                  <a:lnTo>
                    <a:pt x="40" y="9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15">
                <a:defRPr/>
              </a:pPr>
              <a:endParaRPr lang="zh-CN" altLang="en-US" sz="1600">
                <a:solidFill>
                  <a:sysClr val="windowText" lastClr="000000"/>
                </a:solidFill>
                <a:latin typeface="Calibri" panose="020F0502020204030204"/>
                <a:ea typeface="宋体" panose="02010600030101010101" pitchFamily="2" charset="-122"/>
              </a:endParaRPr>
            </a:p>
          </p:txBody>
        </p:sp>
        <p:sp>
          <p:nvSpPr>
            <p:cNvPr id="26" name="Freeform 71"/>
            <p:cNvSpPr/>
            <p:nvPr/>
          </p:nvSpPr>
          <p:spPr bwMode="auto">
            <a:xfrm flipH="1">
              <a:off x="1863670" y="2486066"/>
              <a:ext cx="91211" cy="91211"/>
            </a:xfrm>
            <a:custGeom>
              <a:avLst/>
              <a:gdLst>
                <a:gd name="T0" fmla="*/ 16 w 56"/>
                <a:gd name="T1" fmla="*/ 56 h 56"/>
                <a:gd name="T2" fmla="*/ 56 w 56"/>
                <a:gd name="T3" fmla="*/ 56 h 56"/>
                <a:gd name="T4" fmla="*/ 0 w 56"/>
                <a:gd name="T5" fmla="*/ 0 h 56"/>
                <a:gd name="T6" fmla="*/ 0 w 56"/>
                <a:gd name="T7" fmla="*/ 40 h 56"/>
                <a:gd name="T8" fmla="*/ 16 w 56"/>
                <a:gd name="T9" fmla="*/ 56 h 56"/>
              </a:gdLst>
              <a:ahLst/>
              <a:cxnLst>
                <a:cxn ang="0">
                  <a:pos x="T0" y="T1"/>
                </a:cxn>
                <a:cxn ang="0">
                  <a:pos x="T2" y="T3"/>
                </a:cxn>
                <a:cxn ang="0">
                  <a:pos x="T4" y="T5"/>
                </a:cxn>
                <a:cxn ang="0">
                  <a:pos x="T6" y="T7"/>
                </a:cxn>
                <a:cxn ang="0">
                  <a:pos x="T8" y="T9"/>
                </a:cxn>
              </a:cxnLst>
              <a:rect l="0" t="0" r="r" b="b"/>
              <a:pathLst>
                <a:path w="56" h="56">
                  <a:moveTo>
                    <a:pt x="16" y="56"/>
                  </a:moveTo>
                  <a:cubicBezTo>
                    <a:pt x="56" y="56"/>
                    <a:pt x="56" y="56"/>
                    <a:pt x="56" y="56"/>
                  </a:cubicBezTo>
                  <a:cubicBezTo>
                    <a:pt x="0" y="0"/>
                    <a:pt x="0" y="0"/>
                    <a:pt x="0" y="0"/>
                  </a:cubicBezTo>
                  <a:cubicBezTo>
                    <a:pt x="0" y="40"/>
                    <a:pt x="0" y="40"/>
                    <a:pt x="0" y="40"/>
                  </a:cubicBezTo>
                  <a:cubicBezTo>
                    <a:pt x="0" y="49"/>
                    <a:pt x="7" y="56"/>
                    <a:pt x="1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15">
                <a:defRPr/>
              </a:pPr>
              <a:endParaRPr lang="zh-CN" altLang="en-US" sz="1600">
                <a:solidFill>
                  <a:sysClr val="windowText" lastClr="000000"/>
                </a:solidFill>
                <a:latin typeface="Calibri" panose="020F0502020204030204"/>
                <a:ea typeface="宋体" panose="02010600030101010101" pitchFamily="2" charset="-122"/>
              </a:endParaRPr>
            </a:p>
          </p:txBody>
        </p:sp>
        <p:sp>
          <p:nvSpPr>
            <p:cNvPr id="27" name="Freeform 72"/>
            <p:cNvSpPr/>
            <p:nvPr/>
          </p:nvSpPr>
          <p:spPr bwMode="auto">
            <a:xfrm flipH="1">
              <a:off x="1863670" y="2486066"/>
              <a:ext cx="287666" cy="157365"/>
            </a:xfrm>
            <a:custGeom>
              <a:avLst/>
              <a:gdLst>
                <a:gd name="T0" fmla="*/ 176 w 176"/>
                <a:gd name="T1" fmla="*/ 72 h 96"/>
                <a:gd name="T2" fmla="*/ 120 w 176"/>
                <a:gd name="T3" fmla="*/ 72 h 96"/>
                <a:gd name="T4" fmla="*/ 104 w 176"/>
                <a:gd name="T5" fmla="*/ 56 h 96"/>
                <a:gd name="T6" fmla="*/ 104 w 176"/>
                <a:gd name="T7" fmla="*/ 40 h 96"/>
                <a:gd name="T8" fmla="*/ 104 w 176"/>
                <a:gd name="T9" fmla="*/ 0 h 96"/>
                <a:gd name="T10" fmla="*/ 16 w 176"/>
                <a:gd name="T11" fmla="*/ 0 h 96"/>
                <a:gd name="T12" fmla="*/ 0 w 176"/>
                <a:gd name="T13" fmla="*/ 16 h 96"/>
                <a:gd name="T14" fmla="*/ 0 w 176"/>
                <a:gd name="T15" fmla="*/ 96 h 96"/>
                <a:gd name="T16" fmla="*/ 176 w 176"/>
                <a:gd name="T17" fmla="*/ 96 h 96"/>
                <a:gd name="T18" fmla="*/ 176 w 176"/>
                <a:gd name="T19" fmla="*/ 7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96">
                  <a:moveTo>
                    <a:pt x="176" y="72"/>
                  </a:moveTo>
                  <a:cubicBezTo>
                    <a:pt x="120" y="72"/>
                    <a:pt x="120" y="72"/>
                    <a:pt x="120" y="72"/>
                  </a:cubicBezTo>
                  <a:cubicBezTo>
                    <a:pt x="111" y="72"/>
                    <a:pt x="104" y="65"/>
                    <a:pt x="104" y="56"/>
                  </a:cubicBezTo>
                  <a:cubicBezTo>
                    <a:pt x="104" y="40"/>
                    <a:pt x="104" y="40"/>
                    <a:pt x="104" y="40"/>
                  </a:cubicBezTo>
                  <a:cubicBezTo>
                    <a:pt x="104" y="0"/>
                    <a:pt x="104" y="0"/>
                    <a:pt x="104" y="0"/>
                  </a:cubicBezTo>
                  <a:cubicBezTo>
                    <a:pt x="16" y="0"/>
                    <a:pt x="16" y="0"/>
                    <a:pt x="16" y="0"/>
                  </a:cubicBezTo>
                  <a:cubicBezTo>
                    <a:pt x="7" y="0"/>
                    <a:pt x="0" y="7"/>
                    <a:pt x="0" y="16"/>
                  </a:cubicBezTo>
                  <a:cubicBezTo>
                    <a:pt x="0" y="96"/>
                    <a:pt x="0" y="96"/>
                    <a:pt x="0" y="96"/>
                  </a:cubicBezTo>
                  <a:cubicBezTo>
                    <a:pt x="176" y="96"/>
                    <a:pt x="176" y="96"/>
                    <a:pt x="176" y="96"/>
                  </a:cubicBezTo>
                  <a:lnTo>
                    <a:pt x="176" y="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15">
                <a:defRPr/>
              </a:pPr>
              <a:endParaRPr lang="zh-CN" altLang="en-US" sz="1600">
                <a:solidFill>
                  <a:sysClr val="windowText" lastClr="000000"/>
                </a:solidFill>
                <a:latin typeface="Calibri" panose="020F0502020204030204"/>
                <a:ea typeface="宋体" panose="02010600030101010101" pitchFamily="2" charset="-122"/>
              </a:endParaRPr>
            </a:p>
          </p:txBody>
        </p:sp>
        <p:sp>
          <p:nvSpPr>
            <p:cNvPr id="28" name="Rectangle 73"/>
            <p:cNvSpPr>
              <a:spLocks noChangeArrowheads="1"/>
            </p:cNvSpPr>
            <p:nvPr/>
          </p:nvSpPr>
          <p:spPr bwMode="auto">
            <a:xfrm flipH="1">
              <a:off x="1876700" y="2669491"/>
              <a:ext cx="261606" cy="1563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4715">
                <a:defRPr/>
              </a:pPr>
              <a:endParaRPr lang="zh-CN" altLang="en-US" sz="1600">
                <a:solidFill>
                  <a:sysClr val="windowText" lastClr="000000"/>
                </a:solidFill>
                <a:latin typeface="Calibri" panose="020F0502020204030204"/>
                <a:ea typeface="宋体" panose="02010600030101010101" pitchFamily="2" charset="-122"/>
              </a:endParaRPr>
            </a:p>
          </p:txBody>
        </p:sp>
      </p:grpSp>
      <p:grpSp>
        <p:nvGrpSpPr>
          <p:cNvPr id="29" name="组合 28"/>
          <p:cNvGrpSpPr/>
          <p:nvPr/>
        </p:nvGrpSpPr>
        <p:grpSpPr>
          <a:xfrm>
            <a:off x="1973616" y="3040942"/>
            <a:ext cx="8157113" cy="211870"/>
            <a:chOff x="1918742" y="3212976"/>
            <a:chExt cx="8352927" cy="216024"/>
          </a:xfrm>
        </p:grpSpPr>
        <p:sp>
          <p:nvSpPr>
            <p:cNvPr id="30" name="椭圆 29"/>
            <p:cNvSpPr/>
            <p:nvPr/>
          </p:nvSpPr>
          <p:spPr>
            <a:xfrm>
              <a:off x="1918742"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solidFill>
                  <a:schemeClr val="bg1"/>
                </a:solidFill>
              </a:endParaRPr>
            </a:p>
          </p:txBody>
        </p:sp>
        <p:sp>
          <p:nvSpPr>
            <p:cNvPr id="31" name="椭圆 30"/>
            <p:cNvSpPr/>
            <p:nvPr/>
          </p:nvSpPr>
          <p:spPr>
            <a:xfrm>
              <a:off x="3913428"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solidFill>
                  <a:schemeClr val="bg1"/>
                </a:solidFill>
              </a:endParaRPr>
            </a:p>
          </p:txBody>
        </p:sp>
        <p:sp>
          <p:nvSpPr>
            <p:cNvPr id="32" name="椭圆 31"/>
            <p:cNvSpPr/>
            <p:nvPr/>
          </p:nvSpPr>
          <p:spPr>
            <a:xfrm>
              <a:off x="5987194"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solidFill>
                  <a:schemeClr val="bg1"/>
                </a:solidFill>
              </a:endParaRPr>
            </a:p>
          </p:txBody>
        </p:sp>
        <p:sp>
          <p:nvSpPr>
            <p:cNvPr id="33" name="椭圆 32"/>
            <p:cNvSpPr/>
            <p:nvPr/>
          </p:nvSpPr>
          <p:spPr>
            <a:xfrm>
              <a:off x="8021420"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solidFill>
                  <a:schemeClr val="bg1"/>
                </a:solidFill>
              </a:endParaRPr>
            </a:p>
          </p:txBody>
        </p:sp>
        <p:sp>
          <p:nvSpPr>
            <p:cNvPr id="34" name="椭圆 33"/>
            <p:cNvSpPr/>
            <p:nvPr/>
          </p:nvSpPr>
          <p:spPr>
            <a:xfrm>
              <a:off x="10055645" y="3212976"/>
              <a:ext cx="216024" cy="2160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solidFill>
                  <a:schemeClr val="bg1"/>
                </a:solidFill>
              </a:endParaRPr>
            </a:p>
          </p:txBody>
        </p:sp>
        <p:sp>
          <p:nvSpPr>
            <p:cNvPr id="35" name="矩形 34"/>
            <p:cNvSpPr/>
            <p:nvPr/>
          </p:nvSpPr>
          <p:spPr>
            <a:xfrm>
              <a:off x="1959948" y="3298129"/>
              <a:ext cx="8136905"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solidFill>
                  <a:schemeClr val="bg1"/>
                </a:solidFill>
              </a:endParaRPr>
            </a:p>
          </p:txBody>
        </p:sp>
      </p:grpSp>
      <p:sp>
        <p:nvSpPr>
          <p:cNvPr id="36" name="等腰三角形 35"/>
          <p:cNvSpPr/>
          <p:nvPr/>
        </p:nvSpPr>
        <p:spPr>
          <a:xfrm flipV="1">
            <a:off x="1956737" y="4594654"/>
            <a:ext cx="244714" cy="21187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42" tIns="44720" rIns="89442" bIns="44720" rtlCol="0" anchor="ctr"/>
          <a:lstStyle/>
          <a:p>
            <a:pPr algn="ctr"/>
            <a:endParaRPr lang="zh-CN" altLang="en-US" sz="2135">
              <a:solidFill>
                <a:schemeClr val="bg1"/>
              </a:solidFill>
            </a:endParaRPr>
          </a:p>
        </p:txBody>
      </p:sp>
      <p:sp>
        <p:nvSpPr>
          <p:cNvPr id="37" name="等腰三角形 36"/>
          <p:cNvSpPr/>
          <p:nvPr/>
        </p:nvSpPr>
        <p:spPr>
          <a:xfrm flipV="1">
            <a:off x="3943276" y="4594654"/>
            <a:ext cx="244714" cy="21187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42" tIns="44720" rIns="89442" bIns="44720" rtlCol="0" anchor="ctr"/>
          <a:lstStyle/>
          <a:p>
            <a:pPr algn="ctr"/>
            <a:endParaRPr lang="zh-CN" altLang="en-US" sz="2135">
              <a:solidFill>
                <a:schemeClr val="bg1"/>
              </a:solidFill>
            </a:endParaRPr>
          </a:p>
        </p:txBody>
      </p:sp>
      <p:sp>
        <p:nvSpPr>
          <p:cNvPr id="38" name="等腰三角形 37"/>
          <p:cNvSpPr/>
          <p:nvPr/>
        </p:nvSpPr>
        <p:spPr>
          <a:xfrm flipV="1">
            <a:off x="5929814" y="4594654"/>
            <a:ext cx="244714" cy="21187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42" tIns="44720" rIns="89442" bIns="44720" rtlCol="0" anchor="ctr"/>
          <a:lstStyle/>
          <a:p>
            <a:pPr algn="ctr"/>
            <a:endParaRPr lang="zh-CN" altLang="en-US" sz="2135">
              <a:solidFill>
                <a:schemeClr val="bg1"/>
              </a:solidFill>
            </a:endParaRPr>
          </a:p>
        </p:txBody>
      </p:sp>
      <p:sp>
        <p:nvSpPr>
          <p:cNvPr id="39" name="等腰三角形 38"/>
          <p:cNvSpPr/>
          <p:nvPr/>
        </p:nvSpPr>
        <p:spPr>
          <a:xfrm flipV="1">
            <a:off x="7916352" y="4594654"/>
            <a:ext cx="244714" cy="21187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9442" tIns="44720" rIns="89442" bIns="44720" rtlCol="0" anchor="ctr"/>
          <a:lstStyle/>
          <a:p>
            <a:pPr algn="ctr"/>
            <a:endParaRPr lang="zh-CN" altLang="en-US" sz="2135">
              <a:solidFill>
                <a:schemeClr val="bg1"/>
              </a:solidFill>
            </a:endParaRPr>
          </a:p>
        </p:txBody>
      </p:sp>
      <p:sp>
        <p:nvSpPr>
          <p:cNvPr id="40" name="等腰三角形 39"/>
          <p:cNvSpPr/>
          <p:nvPr/>
        </p:nvSpPr>
        <p:spPr>
          <a:xfrm flipV="1">
            <a:off x="9902893" y="4594654"/>
            <a:ext cx="244714" cy="211870"/>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89442" tIns="44720" rIns="89442" bIns="44720" rtlCol="0" anchor="ctr"/>
          <a:lstStyle/>
          <a:p>
            <a:pPr algn="ctr"/>
            <a:endParaRPr lang="zh-CN" altLang="en-US" sz="2135">
              <a:solidFill>
                <a:schemeClr val="bg1"/>
              </a:solidFill>
            </a:endParaRPr>
          </a:p>
        </p:txBody>
      </p:sp>
      <p:sp>
        <p:nvSpPr>
          <p:cNvPr id="41" name="TextBox 40"/>
          <p:cNvSpPr txBox="1"/>
          <p:nvPr/>
        </p:nvSpPr>
        <p:spPr>
          <a:xfrm>
            <a:off x="1440553" y="4938659"/>
            <a:ext cx="1277085" cy="418545"/>
          </a:xfrm>
          <a:prstGeom prst="rect">
            <a:avLst/>
          </a:prstGeom>
          <a:noFill/>
        </p:spPr>
        <p:txBody>
          <a:bodyPr wrap="none" lIns="89442" tIns="44720" rIns="89442" bIns="44720" rtlCol="0">
            <a:spAutoFit/>
          </a:bodyPr>
          <a:lstStyle/>
          <a:p>
            <a:pPr algn="ctr"/>
            <a:r>
              <a:rPr lang="zh-CN" altLang="en-US" sz="2135">
                <a:solidFill>
                  <a:schemeClr val="tx1">
                    <a:lumMod val="50000"/>
                    <a:lumOff val="50000"/>
                  </a:schemeClr>
                </a:solidFill>
                <a:latin typeface="微软雅黑" panose="020B0503020204020204" pitchFamily="34" charset="-122"/>
                <a:ea typeface="微软雅黑" panose="020B0503020204020204" pitchFamily="34" charset="-122"/>
              </a:rPr>
              <a:t>添加文字</a:t>
            </a:r>
            <a:endParaRPr lang="zh-CN" altLang="en-US" sz="2135">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2" name="TextBox 41"/>
          <p:cNvSpPr txBox="1"/>
          <p:nvPr/>
        </p:nvSpPr>
        <p:spPr>
          <a:xfrm>
            <a:off x="3427091" y="4938659"/>
            <a:ext cx="1277085" cy="418545"/>
          </a:xfrm>
          <a:prstGeom prst="rect">
            <a:avLst/>
          </a:prstGeom>
          <a:noFill/>
        </p:spPr>
        <p:txBody>
          <a:bodyPr wrap="none" lIns="89442" tIns="44720" rIns="89442" bIns="44720" rtlCol="0">
            <a:spAutoFit/>
          </a:bodyPr>
          <a:lstStyle/>
          <a:p>
            <a:pPr algn="ctr"/>
            <a:r>
              <a:rPr lang="zh-CN" altLang="en-US" sz="2135">
                <a:solidFill>
                  <a:schemeClr val="tx1">
                    <a:lumMod val="50000"/>
                    <a:lumOff val="50000"/>
                  </a:schemeClr>
                </a:solidFill>
                <a:latin typeface="微软雅黑" panose="020B0503020204020204" pitchFamily="34" charset="-122"/>
                <a:ea typeface="微软雅黑" panose="020B0503020204020204" pitchFamily="34" charset="-122"/>
              </a:rPr>
              <a:t>添加文字</a:t>
            </a:r>
            <a:endParaRPr lang="zh-CN" altLang="en-US" sz="2135">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3" name="TextBox 42"/>
          <p:cNvSpPr txBox="1"/>
          <p:nvPr/>
        </p:nvSpPr>
        <p:spPr>
          <a:xfrm>
            <a:off x="5413631" y="4938659"/>
            <a:ext cx="1277085" cy="418545"/>
          </a:xfrm>
          <a:prstGeom prst="rect">
            <a:avLst/>
          </a:prstGeom>
          <a:noFill/>
        </p:spPr>
        <p:txBody>
          <a:bodyPr wrap="none" lIns="89442" tIns="44720" rIns="89442" bIns="44720" rtlCol="0">
            <a:spAutoFit/>
          </a:bodyPr>
          <a:lstStyle/>
          <a:p>
            <a:pPr algn="ctr"/>
            <a:r>
              <a:rPr lang="zh-CN" altLang="en-US" sz="2135">
                <a:solidFill>
                  <a:schemeClr val="tx1">
                    <a:lumMod val="50000"/>
                    <a:lumOff val="50000"/>
                  </a:schemeClr>
                </a:solidFill>
                <a:latin typeface="微软雅黑" panose="020B0503020204020204" pitchFamily="34" charset="-122"/>
                <a:ea typeface="微软雅黑" panose="020B0503020204020204" pitchFamily="34" charset="-122"/>
              </a:rPr>
              <a:t>添加文字</a:t>
            </a:r>
            <a:endParaRPr lang="zh-CN" altLang="en-US" sz="2135">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4" name="TextBox 43"/>
          <p:cNvSpPr txBox="1"/>
          <p:nvPr/>
        </p:nvSpPr>
        <p:spPr>
          <a:xfrm>
            <a:off x="7400170" y="4938659"/>
            <a:ext cx="1277085" cy="418545"/>
          </a:xfrm>
          <a:prstGeom prst="rect">
            <a:avLst/>
          </a:prstGeom>
          <a:noFill/>
        </p:spPr>
        <p:txBody>
          <a:bodyPr wrap="none" lIns="89442" tIns="44720" rIns="89442" bIns="44720" rtlCol="0">
            <a:spAutoFit/>
          </a:bodyPr>
          <a:lstStyle/>
          <a:p>
            <a:pPr algn="ctr"/>
            <a:r>
              <a:rPr lang="zh-CN" altLang="en-US" sz="2135">
                <a:solidFill>
                  <a:schemeClr val="tx1">
                    <a:lumMod val="50000"/>
                    <a:lumOff val="50000"/>
                  </a:schemeClr>
                </a:solidFill>
                <a:latin typeface="微软雅黑" panose="020B0503020204020204" pitchFamily="34" charset="-122"/>
                <a:ea typeface="微软雅黑" panose="020B0503020204020204" pitchFamily="34" charset="-122"/>
              </a:rPr>
              <a:t>添加文字</a:t>
            </a:r>
            <a:endParaRPr lang="zh-CN" altLang="en-US" sz="2135">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5" name="TextBox 44"/>
          <p:cNvSpPr txBox="1"/>
          <p:nvPr/>
        </p:nvSpPr>
        <p:spPr>
          <a:xfrm>
            <a:off x="9386707" y="4938659"/>
            <a:ext cx="1277085" cy="418545"/>
          </a:xfrm>
          <a:prstGeom prst="rect">
            <a:avLst/>
          </a:prstGeom>
          <a:noFill/>
        </p:spPr>
        <p:txBody>
          <a:bodyPr wrap="none" lIns="89442" tIns="44720" rIns="89442" bIns="44720" rtlCol="0">
            <a:spAutoFit/>
          </a:bodyPr>
          <a:lstStyle/>
          <a:p>
            <a:pPr algn="ctr"/>
            <a:r>
              <a:rPr lang="zh-CN" altLang="en-US" sz="2135">
                <a:solidFill>
                  <a:schemeClr val="tx1">
                    <a:lumMod val="50000"/>
                    <a:lumOff val="50000"/>
                  </a:schemeClr>
                </a:solidFill>
                <a:latin typeface="微软雅黑" panose="020B0503020204020204" pitchFamily="34" charset="-122"/>
                <a:ea typeface="微软雅黑" panose="020B0503020204020204" pitchFamily="34" charset="-122"/>
              </a:rPr>
              <a:t>添加文字</a:t>
            </a:r>
            <a:endParaRPr lang="zh-CN" altLang="en-US" sz="2135">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6" name="矩形 45"/>
          <p:cNvSpPr/>
          <p:nvPr/>
        </p:nvSpPr>
        <p:spPr>
          <a:xfrm>
            <a:off x="1200095" y="5442138"/>
            <a:ext cx="9704152" cy="57787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89442" tIns="44720" rIns="89442" bIns="44720" rtlCol="0" anchor="ctr"/>
          <a:lstStyle/>
          <a:p>
            <a:pPr algn="ctr"/>
            <a:r>
              <a:rPr lang="zh-CN" altLang="en-US" sz="3200">
                <a:latin typeface="微软雅黑" panose="020B0503020204020204" pitchFamily="34" charset="-122"/>
                <a:ea typeface="微软雅黑" panose="020B0503020204020204" pitchFamily="34" charset="-122"/>
              </a:rPr>
              <a:t>点击添加标题</a:t>
            </a:r>
            <a:endParaRPr lang="zh-CN" altLang="en-US" sz="3200" dirty="0">
              <a:latin typeface="微软雅黑" panose="020B0503020204020204" pitchFamily="34" charset="-122"/>
              <a:ea typeface="微软雅黑" panose="020B0503020204020204" pitchFamily="34" charset="-122"/>
            </a:endParaRPr>
          </a:p>
        </p:txBody>
      </p:sp>
      <p:sp>
        <p:nvSpPr>
          <p:cNvPr id="54" name="标题 53"/>
          <p:cNvSpPr>
            <a:spLocks noGrp="1"/>
          </p:cNvSpPr>
          <p:nvPr>
            <p:ph type="title"/>
          </p:nvPr>
        </p:nvSpPr>
        <p:spPr/>
        <p:txBody>
          <a:bodyPr>
            <a:normAutofit/>
          </a:bodyPr>
          <a:lstStyle/>
          <a:p>
            <a:r>
              <a:rPr lang="zh-CN" altLang="en-US"/>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5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p:stCondLst>
                                    <p:cond delay="50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100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1" fill="hold" grpId="0" nodeType="withEffect">
                                  <p:stCondLst>
                                    <p:cond delay="100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0-#ppt_h/2"/>
                                          </p:val>
                                        </p:tav>
                                        <p:tav tm="100000">
                                          <p:val>
                                            <p:strVal val="#ppt_y"/>
                                          </p:val>
                                        </p:tav>
                                      </p:tavLst>
                                    </p:anim>
                                  </p:childTnLst>
                                </p:cTn>
                              </p:par>
                              <p:par>
                                <p:cTn id="29" presetID="2" presetClass="entr" presetSubtype="4" fill="hold" grpId="0" nodeType="withEffect">
                                  <p:stCondLst>
                                    <p:cond delay="150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1" fill="hold" grpId="0" nodeType="withEffect">
                                  <p:stCondLst>
                                    <p:cond delay="150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0-#ppt_h/2"/>
                                          </p:val>
                                        </p:tav>
                                        <p:tav tm="100000">
                                          <p:val>
                                            <p:strVal val="#ppt_y"/>
                                          </p:val>
                                        </p:tav>
                                      </p:tavLst>
                                    </p:anim>
                                  </p:childTnLst>
                                </p:cTn>
                              </p:par>
                              <p:par>
                                <p:cTn id="37" presetID="2" presetClass="entr" presetSubtype="4" fill="hold" grpId="0" nodeType="withEffect">
                                  <p:stCondLst>
                                    <p:cond delay="200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1" fill="hold" grpId="0" nodeType="withEffect">
                                  <p:stCondLst>
                                    <p:cond delay="200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0-#ppt_h/2"/>
                                          </p:val>
                                        </p:tav>
                                        <p:tav tm="100000">
                                          <p:val>
                                            <p:strVal val="#ppt_y"/>
                                          </p:val>
                                        </p:tav>
                                      </p:tavLst>
                                    </p:anim>
                                  </p:childTnLst>
                                </p:cTn>
                              </p:par>
                              <p:par>
                                <p:cTn id="45" presetID="42" presetClass="entr" presetSubtype="0" fill="hold" nodeType="withEffect">
                                  <p:stCondLst>
                                    <p:cond delay="250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50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250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1000"/>
                                        <p:tgtEl>
                                          <p:spTgt spid="18"/>
                                        </p:tgtEl>
                                      </p:cBhvr>
                                    </p:animEffect>
                                    <p:anim calcmode="lin" valueType="num">
                                      <p:cBhvr>
                                        <p:cTn id="58" dur="1000" fill="hold"/>
                                        <p:tgtEl>
                                          <p:spTgt spid="18"/>
                                        </p:tgtEl>
                                        <p:attrNameLst>
                                          <p:attrName>ppt_x</p:attrName>
                                        </p:attrNameLst>
                                      </p:cBhvr>
                                      <p:tavLst>
                                        <p:tav tm="0">
                                          <p:val>
                                            <p:strVal val="#ppt_x"/>
                                          </p:val>
                                        </p:tav>
                                        <p:tav tm="100000">
                                          <p:val>
                                            <p:strVal val="#ppt_x"/>
                                          </p:val>
                                        </p:tav>
                                      </p:tavLst>
                                    </p:anim>
                                    <p:anim calcmode="lin" valueType="num">
                                      <p:cBhvr>
                                        <p:cTn id="59" dur="1000" fill="hold"/>
                                        <p:tgtEl>
                                          <p:spTgt spid="18"/>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250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1000"/>
                                        <p:tgtEl>
                                          <p:spTgt spid="21"/>
                                        </p:tgtEl>
                                      </p:cBhvr>
                                    </p:animEffect>
                                    <p:anim calcmode="lin" valueType="num">
                                      <p:cBhvr>
                                        <p:cTn id="63" dur="1000" fill="hold"/>
                                        <p:tgtEl>
                                          <p:spTgt spid="21"/>
                                        </p:tgtEl>
                                        <p:attrNameLst>
                                          <p:attrName>ppt_x</p:attrName>
                                        </p:attrNameLst>
                                      </p:cBhvr>
                                      <p:tavLst>
                                        <p:tav tm="0">
                                          <p:val>
                                            <p:strVal val="#ppt_x"/>
                                          </p:val>
                                        </p:tav>
                                        <p:tav tm="100000">
                                          <p:val>
                                            <p:strVal val="#ppt_x"/>
                                          </p:val>
                                        </p:tav>
                                      </p:tavLst>
                                    </p:anim>
                                    <p:anim calcmode="lin" valueType="num">
                                      <p:cBhvr>
                                        <p:cTn id="64" dur="1000" fill="hold"/>
                                        <p:tgtEl>
                                          <p:spTgt spid="21"/>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250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1000"/>
                                        <p:tgtEl>
                                          <p:spTgt spid="22"/>
                                        </p:tgtEl>
                                      </p:cBhvr>
                                    </p:animEffect>
                                    <p:anim calcmode="lin" valueType="num">
                                      <p:cBhvr>
                                        <p:cTn id="68" dur="1000" fill="hold"/>
                                        <p:tgtEl>
                                          <p:spTgt spid="22"/>
                                        </p:tgtEl>
                                        <p:attrNameLst>
                                          <p:attrName>ppt_x</p:attrName>
                                        </p:attrNameLst>
                                      </p:cBhvr>
                                      <p:tavLst>
                                        <p:tav tm="0">
                                          <p:val>
                                            <p:strVal val="#ppt_x"/>
                                          </p:val>
                                        </p:tav>
                                        <p:tav tm="100000">
                                          <p:val>
                                            <p:strVal val="#ppt_x"/>
                                          </p:val>
                                        </p:tav>
                                      </p:tavLst>
                                    </p:anim>
                                    <p:anim calcmode="lin" valueType="num">
                                      <p:cBhvr>
                                        <p:cTn id="69" dur="1000" fill="hold"/>
                                        <p:tgtEl>
                                          <p:spTgt spid="22"/>
                                        </p:tgtEl>
                                        <p:attrNameLst>
                                          <p:attrName>ppt_y</p:attrName>
                                        </p:attrNameLst>
                                      </p:cBhvr>
                                      <p:tavLst>
                                        <p:tav tm="0">
                                          <p:val>
                                            <p:strVal val="#ppt_y+.1"/>
                                          </p:val>
                                        </p:tav>
                                        <p:tav tm="100000">
                                          <p:val>
                                            <p:strVal val="#ppt_y"/>
                                          </p:val>
                                        </p:tav>
                                      </p:tavLst>
                                    </p:anim>
                                  </p:childTnLst>
                                </p:cTn>
                              </p:par>
                              <p:par>
                                <p:cTn id="70" presetID="22" presetClass="entr" presetSubtype="8" fill="hold" nodeType="withEffect">
                                  <p:stCondLst>
                                    <p:cond delay="3000"/>
                                  </p:stCondLst>
                                  <p:childTnLst>
                                    <p:set>
                                      <p:cBhvr>
                                        <p:cTn id="71" dur="1" fill="hold">
                                          <p:stCondLst>
                                            <p:cond delay="0"/>
                                          </p:stCondLst>
                                        </p:cTn>
                                        <p:tgtEl>
                                          <p:spTgt spid="29"/>
                                        </p:tgtEl>
                                        <p:attrNameLst>
                                          <p:attrName>style.visibility</p:attrName>
                                        </p:attrNameLst>
                                      </p:cBhvr>
                                      <p:to>
                                        <p:strVal val="visible"/>
                                      </p:to>
                                    </p:set>
                                    <p:animEffect transition="in" filter="wipe(left)">
                                      <p:cBhvr>
                                        <p:cTn id="72" dur="500"/>
                                        <p:tgtEl>
                                          <p:spTgt spid="29"/>
                                        </p:tgtEl>
                                      </p:cBhvr>
                                    </p:animEffect>
                                  </p:childTnLst>
                                </p:cTn>
                              </p:par>
                              <p:par>
                                <p:cTn id="73" presetID="10" presetClass="entr" presetSubtype="0" fill="hold" grpId="0" nodeType="withEffect">
                                  <p:stCondLst>
                                    <p:cond delay="2500"/>
                                  </p:stCondLst>
                                  <p:childTnLst>
                                    <p:set>
                                      <p:cBhvr>
                                        <p:cTn id="74" dur="1" fill="hold">
                                          <p:stCondLst>
                                            <p:cond delay="0"/>
                                          </p:stCondLst>
                                        </p:cTn>
                                        <p:tgtEl>
                                          <p:spTgt spid="36"/>
                                        </p:tgtEl>
                                        <p:attrNameLst>
                                          <p:attrName>style.visibility</p:attrName>
                                        </p:attrNameLst>
                                      </p:cBhvr>
                                      <p:to>
                                        <p:strVal val="visible"/>
                                      </p:to>
                                    </p:set>
                                    <p:animEffect transition="in" filter="fade">
                                      <p:cBhvr>
                                        <p:cTn id="75" dur="500"/>
                                        <p:tgtEl>
                                          <p:spTgt spid="36"/>
                                        </p:tgtEl>
                                      </p:cBhvr>
                                    </p:animEffect>
                                  </p:childTnLst>
                                </p:cTn>
                              </p:par>
                              <p:par>
                                <p:cTn id="76" presetID="42" presetClass="entr" presetSubtype="0" fill="hold" grpId="0" nodeType="withEffect">
                                  <p:stCondLst>
                                    <p:cond delay="2500"/>
                                  </p:stCondLst>
                                  <p:childTnLst>
                                    <p:set>
                                      <p:cBhvr>
                                        <p:cTn id="77" dur="1" fill="hold">
                                          <p:stCondLst>
                                            <p:cond delay="0"/>
                                          </p:stCondLst>
                                        </p:cTn>
                                        <p:tgtEl>
                                          <p:spTgt spid="41"/>
                                        </p:tgtEl>
                                        <p:attrNameLst>
                                          <p:attrName>style.visibility</p:attrName>
                                        </p:attrNameLst>
                                      </p:cBhvr>
                                      <p:to>
                                        <p:strVal val="visible"/>
                                      </p:to>
                                    </p:set>
                                    <p:animEffect transition="in" filter="fade">
                                      <p:cBhvr>
                                        <p:cTn id="78" dur="500"/>
                                        <p:tgtEl>
                                          <p:spTgt spid="41"/>
                                        </p:tgtEl>
                                      </p:cBhvr>
                                    </p:animEffect>
                                    <p:anim calcmode="lin" valueType="num">
                                      <p:cBhvr>
                                        <p:cTn id="79" dur="500" fill="hold"/>
                                        <p:tgtEl>
                                          <p:spTgt spid="41"/>
                                        </p:tgtEl>
                                        <p:attrNameLst>
                                          <p:attrName>ppt_x</p:attrName>
                                        </p:attrNameLst>
                                      </p:cBhvr>
                                      <p:tavLst>
                                        <p:tav tm="0">
                                          <p:val>
                                            <p:strVal val="#ppt_x"/>
                                          </p:val>
                                        </p:tav>
                                        <p:tav tm="100000">
                                          <p:val>
                                            <p:strVal val="#ppt_x"/>
                                          </p:val>
                                        </p:tav>
                                      </p:tavLst>
                                    </p:anim>
                                    <p:anim calcmode="lin" valueType="num">
                                      <p:cBhvr>
                                        <p:cTn id="80" dur="500" fill="hold"/>
                                        <p:tgtEl>
                                          <p:spTgt spid="41"/>
                                        </p:tgtEl>
                                        <p:attrNameLst>
                                          <p:attrName>ppt_y</p:attrName>
                                        </p:attrNameLst>
                                      </p:cBhvr>
                                      <p:tavLst>
                                        <p:tav tm="0">
                                          <p:val>
                                            <p:strVal val="#ppt_y+.1"/>
                                          </p:val>
                                        </p:tav>
                                        <p:tav tm="100000">
                                          <p:val>
                                            <p:strVal val="#ppt_y"/>
                                          </p:val>
                                        </p:tav>
                                      </p:tavLst>
                                    </p:anim>
                                  </p:childTnLst>
                                </p:cTn>
                              </p:par>
                              <p:par>
                                <p:cTn id="81" presetID="10" presetClass="entr" presetSubtype="0" fill="hold" grpId="0" nodeType="withEffect">
                                  <p:stCondLst>
                                    <p:cond delay="3000"/>
                                  </p:stCondLst>
                                  <p:childTnLst>
                                    <p:set>
                                      <p:cBhvr>
                                        <p:cTn id="82" dur="1" fill="hold">
                                          <p:stCondLst>
                                            <p:cond delay="0"/>
                                          </p:stCondLst>
                                        </p:cTn>
                                        <p:tgtEl>
                                          <p:spTgt spid="37"/>
                                        </p:tgtEl>
                                        <p:attrNameLst>
                                          <p:attrName>style.visibility</p:attrName>
                                        </p:attrNameLst>
                                      </p:cBhvr>
                                      <p:to>
                                        <p:strVal val="visible"/>
                                      </p:to>
                                    </p:set>
                                    <p:animEffect transition="in" filter="fade">
                                      <p:cBhvr>
                                        <p:cTn id="83" dur="500"/>
                                        <p:tgtEl>
                                          <p:spTgt spid="37"/>
                                        </p:tgtEl>
                                      </p:cBhvr>
                                    </p:animEffect>
                                  </p:childTnLst>
                                </p:cTn>
                              </p:par>
                              <p:par>
                                <p:cTn id="84" presetID="10" presetClass="entr" presetSubtype="0" fill="hold" grpId="0" nodeType="withEffect">
                                  <p:stCondLst>
                                    <p:cond delay="3500"/>
                                  </p:stCondLst>
                                  <p:childTnLst>
                                    <p:set>
                                      <p:cBhvr>
                                        <p:cTn id="85" dur="1" fill="hold">
                                          <p:stCondLst>
                                            <p:cond delay="0"/>
                                          </p:stCondLst>
                                        </p:cTn>
                                        <p:tgtEl>
                                          <p:spTgt spid="38"/>
                                        </p:tgtEl>
                                        <p:attrNameLst>
                                          <p:attrName>style.visibility</p:attrName>
                                        </p:attrNameLst>
                                      </p:cBhvr>
                                      <p:to>
                                        <p:strVal val="visible"/>
                                      </p:to>
                                    </p:set>
                                    <p:animEffect transition="in" filter="fade">
                                      <p:cBhvr>
                                        <p:cTn id="86" dur="500"/>
                                        <p:tgtEl>
                                          <p:spTgt spid="38"/>
                                        </p:tgtEl>
                                      </p:cBhvr>
                                    </p:animEffect>
                                  </p:childTnLst>
                                </p:cTn>
                              </p:par>
                              <p:par>
                                <p:cTn id="87" presetID="10" presetClass="entr" presetSubtype="0" fill="hold" grpId="0" nodeType="withEffect">
                                  <p:stCondLst>
                                    <p:cond delay="4000"/>
                                  </p:stCondLst>
                                  <p:childTnLst>
                                    <p:set>
                                      <p:cBhvr>
                                        <p:cTn id="88" dur="1" fill="hold">
                                          <p:stCondLst>
                                            <p:cond delay="0"/>
                                          </p:stCondLst>
                                        </p:cTn>
                                        <p:tgtEl>
                                          <p:spTgt spid="39"/>
                                        </p:tgtEl>
                                        <p:attrNameLst>
                                          <p:attrName>style.visibility</p:attrName>
                                        </p:attrNameLst>
                                      </p:cBhvr>
                                      <p:to>
                                        <p:strVal val="visible"/>
                                      </p:to>
                                    </p:set>
                                    <p:animEffect transition="in" filter="fade">
                                      <p:cBhvr>
                                        <p:cTn id="89" dur="500"/>
                                        <p:tgtEl>
                                          <p:spTgt spid="39"/>
                                        </p:tgtEl>
                                      </p:cBhvr>
                                    </p:animEffect>
                                  </p:childTnLst>
                                </p:cTn>
                              </p:par>
                              <p:par>
                                <p:cTn id="90" presetID="10" presetClass="entr" presetSubtype="0" fill="hold" grpId="0" nodeType="withEffect">
                                  <p:stCondLst>
                                    <p:cond delay="4500"/>
                                  </p:stCondLst>
                                  <p:childTnLst>
                                    <p:set>
                                      <p:cBhvr>
                                        <p:cTn id="91" dur="1" fill="hold">
                                          <p:stCondLst>
                                            <p:cond delay="0"/>
                                          </p:stCondLst>
                                        </p:cTn>
                                        <p:tgtEl>
                                          <p:spTgt spid="40"/>
                                        </p:tgtEl>
                                        <p:attrNameLst>
                                          <p:attrName>style.visibility</p:attrName>
                                        </p:attrNameLst>
                                      </p:cBhvr>
                                      <p:to>
                                        <p:strVal val="visible"/>
                                      </p:to>
                                    </p:set>
                                    <p:animEffect transition="in" filter="fade">
                                      <p:cBhvr>
                                        <p:cTn id="92" dur="500"/>
                                        <p:tgtEl>
                                          <p:spTgt spid="40"/>
                                        </p:tgtEl>
                                      </p:cBhvr>
                                    </p:animEffect>
                                  </p:childTnLst>
                                </p:cTn>
                              </p:par>
                              <p:par>
                                <p:cTn id="93" presetID="42" presetClass="entr" presetSubtype="0" fill="hold" grpId="0" nodeType="withEffect">
                                  <p:stCondLst>
                                    <p:cond delay="3000"/>
                                  </p:stCondLst>
                                  <p:childTnLst>
                                    <p:set>
                                      <p:cBhvr>
                                        <p:cTn id="94" dur="1" fill="hold">
                                          <p:stCondLst>
                                            <p:cond delay="0"/>
                                          </p:stCondLst>
                                        </p:cTn>
                                        <p:tgtEl>
                                          <p:spTgt spid="42"/>
                                        </p:tgtEl>
                                        <p:attrNameLst>
                                          <p:attrName>style.visibility</p:attrName>
                                        </p:attrNameLst>
                                      </p:cBhvr>
                                      <p:to>
                                        <p:strVal val="visible"/>
                                      </p:to>
                                    </p:set>
                                    <p:animEffect transition="in" filter="fade">
                                      <p:cBhvr>
                                        <p:cTn id="95" dur="500"/>
                                        <p:tgtEl>
                                          <p:spTgt spid="42"/>
                                        </p:tgtEl>
                                      </p:cBhvr>
                                    </p:animEffect>
                                    <p:anim calcmode="lin" valueType="num">
                                      <p:cBhvr>
                                        <p:cTn id="96" dur="500" fill="hold"/>
                                        <p:tgtEl>
                                          <p:spTgt spid="42"/>
                                        </p:tgtEl>
                                        <p:attrNameLst>
                                          <p:attrName>ppt_x</p:attrName>
                                        </p:attrNameLst>
                                      </p:cBhvr>
                                      <p:tavLst>
                                        <p:tav tm="0">
                                          <p:val>
                                            <p:strVal val="#ppt_x"/>
                                          </p:val>
                                        </p:tav>
                                        <p:tav tm="100000">
                                          <p:val>
                                            <p:strVal val="#ppt_x"/>
                                          </p:val>
                                        </p:tav>
                                      </p:tavLst>
                                    </p:anim>
                                    <p:anim calcmode="lin" valueType="num">
                                      <p:cBhvr>
                                        <p:cTn id="97" dur="500" fill="hold"/>
                                        <p:tgtEl>
                                          <p:spTgt spid="42"/>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3500"/>
                                  </p:stCondLst>
                                  <p:childTnLst>
                                    <p:set>
                                      <p:cBhvr>
                                        <p:cTn id="99" dur="1" fill="hold">
                                          <p:stCondLst>
                                            <p:cond delay="0"/>
                                          </p:stCondLst>
                                        </p:cTn>
                                        <p:tgtEl>
                                          <p:spTgt spid="43"/>
                                        </p:tgtEl>
                                        <p:attrNameLst>
                                          <p:attrName>style.visibility</p:attrName>
                                        </p:attrNameLst>
                                      </p:cBhvr>
                                      <p:to>
                                        <p:strVal val="visible"/>
                                      </p:to>
                                    </p:set>
                                    <p:animEffect transition="in" filter="fade">
                                      <p:cBhvr>
                                        <p:cTn id="100" dur="500"/>
                                        <p:tgtEl>
                                          <p:spTgt spid="43"/>
                                        </p:tgtEl>
                                      </p:cBhvr>
                                    </p:animEffect>
                                    <p:anim calcmode="lin" valueType="num">
                                      <p:cBhvr>
                                        <p:cTn id="101" dur="500" fill="hold"/>
                                        <p:tgtEl>
                                          <p:spTgt spid="43"/>
                                        </p:tgtEl>
                                        <p:attrNameLst>
                                          <p:attrName>ppt_x</p:attrName>
                                        </p:attrNameLst>
                                      </p:cBhvr>
                                      <p:tavLst>
                                        <p:tav tm="0">
                                          <p:val>
                                            <p:strVal val="#ppt_x"/>
                                          </p:val>
                                        </p:tav>
                                        <p:tav tm="100000">
                                          <p:val>
                                            <p:strVal val="#ppt_x"/>
                                          </p:val>
                                        </p:tav>
                                      </p:tavLst>
                                    </p:anim>
                                    <p:anim calcmode="lin" valueType="num">
                                      <p:cBhvr>
                                        <p:cTn id="102" dur="500" fill="hold"/>
                                        <p:tgtEl>
                                          <p:spTgt spid="43"/>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4000"/>
                                  </p:stCondLst>
                                  <p:childTnLst>
                                    <p:set>
                                      <p:cBhvr>
                                        <p:cTn id="104" dur="1" fill="hold">
                                          <p:stCondLst>
                                            <p:cond delay="0"/>
                                          </p:stCondLst>
                                        </p:cTn>
                                        <p:tgtEl>
                                          <p:spTgt spid="44"/>
                                        </p:tgtEl>
                                        <p:attrNameLst>
                                          <p:attrName>style.visibility</p:attrName>
                                        </p:attrNameLst>
                                      </p:cBhvr>
                                      <p:to>
                                        <p:strVal val="visible"/>
                                      </p:to>
                                    </p:set>
                                    <p:animEffect transition="in" filter="fade">
                                      <p:cBhvr>
                                        <p:cTn id="105" dur="500"/>
                                        <p:tgtEl>
                                          <p:spTgt spid="44"/>
                                        </p:tgtEl>
                                      </p:cBhvr>
                                    </p:animEffect>
                                    <p:anim calcmode="lin" valueType="num">
                                      <p:cBhvr>
                                        <p:cTn id="106" dur="500" fill="hold"/>
                                        <p:tgtEl>
                                          <p:spTgt spid="44"/>
                                        </p:tgtEl>
                                        <p:attrNameLst>
                                          <p:attrName>ppt_x</p:attrName>
                                        </p:attrNameLst>
                                      </p:cBhvr>
                                      <p:tavLst>
                                        <p:tav tm="0">
                                          <p:val>
                                            <p:strVal val="#ppt_x"/>
                                          </p:val>
                                        </p:tav>
                                        <p:tav tm="100000">
                                          <p:val>
                                            <p:strVal val="#ppt_x"/>
                                          </p:val>
                                        </p:tav>
                                      </p:tavLst>
                                    </p:anim>
                                    <p:anim calcmode="lin" valueType="num">
                                      <p:cBhvr>
                                        <p:cTn id="107" dur="500" fill="hold"/>
                                        <p:tgtEl>
                                          <p:spTgt spid="44"/>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4500"/>
                                  </p:stCondLst>
                                  <p:childTnLst>
                                    <p:set>
                                      <p:cBhvr>
                                        <p:cTn id="109" dur="1" fill="hold">
                                          <p:stCondLst>
                                            <p:cond delay="0"/>
                                          </p:stCondLst>
                                        </p:cTn>
                                        <p:tgtEl>
                                          <p:spTgt spid="45"/>
                                        </p:tgtEl>
                                        <p:attrNameLst>
                                          <p:attrName>style.visibility</p:attrName>
                                        </p:attrNameLst>
                                      </p:cBhvr>
                                      <p:to>
                                        <p:strVal val="visible"/>
                                      </p:to>
                                    </p:set>
                                    <p:animEffect transition="in" filter="fade">
                                      <p:cBhvr>
                                        <p:cTn id="110" dur="500"/>
                                        <p:tgtEl>
                                          <p:spTgt spid="45"/>
                                        </p:tgtEl>
                                      </p:cBhvr>
                                    </p:animEffect>
                                    <p:anim calcmode="lin" valueType="num">
                                      <p:cBhvr>
                                        <p:cTn id="111" dur="500" fill="hold"/>
                                        <p:tgtEl>
                                          <p:spTgt spid="45"/>
                                        </p:tgtEl>
                                        <p:attrNameLst>
                                          <p:attrName>ppt_x</p:attrName>
                                        </p:attrNameLst>
                                      </p:cBhvr>
                                      <p:tavLst>
                                        <p:tav tm="0">
                                          <p:val>
                                            <p:strVal val="#ppt_x"/>
                                          </p:val>
                                        </p:tav>
                                        <p:tav tm="100000">
                                          <p:val>
                                            <p:strVal val="#ppt_x"/>
                                          </p:val>
                                        </p:tav>
                                      </p:tavLst>
                                    </p:anim>
                                    <p:anim calcmode="lin" valueType="num">
                                      <p:cBhvr>
                                        <p:cTn id="112" dur="500" fill="hold"/>
                                        <p:tgtEl>
                                          <p:spTgt spid="45"/>
                                        </p:tgtEl>
                                        <p:attrNameLst>
                                          <p:attrName>ppt_y</p:attrName>
                                        </p:attrNameLst>
                                      </p:cBhvr>
                                      <p:tavLst>
                                        <p:tav tm="0">
                                          <p:val>
                                            <p:strVal val="#ppt_y+.1"/>
                                          </p:val>
                                        </p:tav>
                                        <p:tav tm="100000">
                                          <p:val>
                                            <p:strVal val="#ppt_y"/>
                                          </p:val>
                                        </p:tav>
                                      </p:tavLst>
                                    </p:anim>
                                  </p:childTnLst>
                                </p:cTn>
                              </p:par>
                            </p:childTnLst>
                          </p:cTn>
                        </p:par>
                        <p:par>
                          <p:cTn id="113" fill="hold">
                            <p:stCondLst>
                              <p:cond delay="500"/>
                            </p:stCondLst>
                            <p:childTnLst>
                              <p:par>
                                <p:cTn id="114" presetID="42" presetClass="entr" presetSubtype="0" fill="hold" grpId="0" nodeType="afterEffect">
                                  <p:stCondLst>
                                    <p:cond delay="0"/>
                                  </p:stCondLst>
                                  <p:childTnLst>
                                    <p:set>
                                      <p:cBhvr>
                                        <p:cTn id="115" dur="1" fill="hold">
                                          <p:stCondLst>
                                            <p:cond delay="0"/>
                                          </p:stCondLst>
                                        </p:cTn>
                                        <p:tgtEl>
                                          <p:spTgt spid="46"/>
                                        </p:tgtEl>
                                        <p:attrNameLst>
                                          <p:attrName>style.visibility</p:attrName>
                                        </p:attrNameLst>
                                      </p:cBhvr>
                                      <p:to>
                                        <p:strVal val="visible"/>
                                      </p:to>
                                    </p:set>
                                    <p:animEffect transition="in" filter="fade">
                                      <p:cBhvr>
                                        <p:cTn id="116" dur="1000"/>
                                        <p:tgtEl>
                                          <p:spTgt spid="46"/>
                                        </p:tgtEl>
                                      </p:cBhvr>
                                    </p:animEffect>
                                    <p:anim calcmode="lin" valueType="num">
                                      <p:cBhvr>
                                        <p:cTn id="117" dur="1000" fill="hold"/>
                                        <p:tgtEl>
                                          <p:spTgt spid="46"/>
                                        </p:tgtEl>
                                        <p:attrNameLst>
                                          <p:attrName>ppt_x</p:attrName>
                                        </p:attrNameLst>
                                      </p:cBhvr>
                                      <p:tavLst>
                                        <p:tav tm="0">
                                          <p:val>
                                            <p:strVal val="#ppt_x"/>
                                          </p:val>
                                        </p:tav>
                                        <p:tav tm="100000">
                                          <p:val>
                                            <p:strVal val="#ppt_x"/>
                                          </p:val>
                                        </p:tav>
                                      </p:tavLst>
                                    </p:anim>
                                    <p:anim calcmode="lin" valueType="num">
                                      <p:cBhvr>
                                        <p:cTn id="118"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7" grpId="0" animBg="1"/>
      <p:bldP spid="21" grpId="0" animBg="1"/>
      <p:bldP spid="36" grpId="0" animBg="1"/>
      <p:bldP spid="37" grpId="0" animBg="1"/>
      <p:bldP spid="38" grpId="0" animBg="1"/>
      <p:bldP spid="39" grpId="0" animBg="1"/>
      <p:bldP spid="40" grpId="0" animBg="1"/>
      <p:bldP spid="41" grpId="0"/>
      <p:bldP spid="42" grpId="0"/>
      <p:bldP spid="43" grpId="0"/>
      <p:bldP spid="44" grpId="0"/>
      <p:bldP spid="45" grpId="0"/>
      <p:bldP spid="4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a:cs typeface="+mn-ea"/>
              </a:rPr>
              <a:t>单击此处添加标题</a:t>
            </a:r>
            <a:endParaRPr lang="zh-CN" altLang="en-US" dirty="0">
              <a:ea typeface="+mn-ea"/>
              <a:cs typeface="+mn-ea"/>
            </a:endParaRPr>
          </a:p>
        </p:txBody>
      </p:sp>
      <p:sp>
        <p:nvSpPr>
          <p:cNvPr id="21" name="Freeform 23"/>
          <p:cNvSpPr/>
          <p:nvPr/>
        </p:nvSpPr>
        <p:spPr bwMode="auto">
          <a:xfrm>
            <a:off x="2617955" y="3844643"/>
            <a:ext cx="1520627" cy="1528763"/>
          </a:xfrm>
          <a:custGeom>
            <a:avLst/>
            <a:gdLst>
              <a:gd name="T0" fmla="*/ 958 w 958"/>
              <a:gd name="T1" fmla="*/ 287 h 963"/>
              <a:gd name="T2" fmla="*/ 283 w 958"/>
              <a:gd name="T3" fmla="*/ 963 h 963"/>
              <a:gd name="T4" fmla="*/ 0 w 958"/>
              <a:gd name="T5" fmla="*/ 676 h 963"/>
              <a:gd name="T6" fmla="*/ 672 w 958"/>
              <a:gd name="T7" fmla="*/ 0 h 963"/>
              <a:gd name="T8" fmla="*/ 958 w 958"/>
              <a:gd name="T9" fmla="*/ 287 h 963"/>
            </a:gdLst>
            <a:ahLst/>
            <a:cxnLst>
              <a:cxn ang="0">
                <a:pos x="T0" y="T1"/>
              </a:cxn>
              <a:cxn ang="0">
                <a:pos x="T2" y="T3"/>
              </a:cxn>
              <a:cxn ang="0">
                <a:pos x="T4" y="T5"/>
              </a:cxn>
              <a:cxn ang="0">
                <a:pos x="T6" y="T7"/>
              </a:cxn>
              <a:cxn ang="0">
                <a:pos x="T8" y="T9"/>
              </a:cxn>
            </a:cxnLst>
            <a:rect l="0" t="0" r="r" b="b"/>
            <a:pathLst>
              <a:path w="958" h="963">
                <a:moveTo>
                  <a:pt x="958" y="287"/>
                </a:moveTo>
                <a:lnTo>
                  <a:pt x="283" y="963"/>
                </a:lnTo>
                <a:lnTo>
                  <a:pt x="0" y="676"/>
                </a:lnTo>
                <a:lnTo>
                  <a:pt x="672" y="0"/>
                </a:lnTo>
                <a:lnTo>
                  <a:pt x="958" y="287"/>
                </a:lnTo>
                <a:close/>
              </a:path>
            </a:pathLst>
          </a:custGeom>
          <a:solidFill>
            <a:schemeClr val="bg1">
              <a:lumMod val="50000"/>
              <a:alpha val="15000"/>
            </a:schemeClr>
          </a:solidFill>
          <a:ln>
            <a:noFill/>
          </a:ln>
        </p:spPr>
        <p:txBody>
          <a:bodyPr vert="horz" wrap="square" lIns="91440" tIns="45720" rIns="91440" bIns="45720" numCol="1" anchor="ctr" anchorCtr="0" compatLnSpc="1"/>
          <a:lstStyle/>
          <a:p>
            <a:pPr algn="ctr"/>
            <a:endParaRPr lang="en-US" sz="1405">
              <a:latin typeface="+mn-ea"/>
              <a:cs typeface="+mn-ea"/>
            </a:endParaRPr>
          </a:p>
        </p:txBody>
      </p:sp>
      <p:sp>
        <p:nvSpPr>
          <p:cNvPr id="22" name="Freeform 24"/>
          <p:cNvSpPr/>
          <p:nvPr/>
        </p:nvSpPr>
        <p:spPr bwMode="auto">
          <a:xfrm>
            <a:off x="9036968" y="1701515"/>
            <a:ext cx="1526976" cy="1524000"/>
          </a:xfrm>
          <a:custGeom>
            <a:avLst/>
            <a:gdLst>
              <a:gd name="T0" fmla="*/ 962 w 962"/>
              <a:gd name="T1" fmla="*/ 284 h 960"/>
              <a:gd name="T2" fmla="*/ 287 w 962"/>
              <a:gd name="T3" fmla="*/ 960 h 960"/>
              <a:gd name="T4" fmla="*/ 0 w 962"/>
              <a:gd name="T5" fmla="*/ 677 h 960"/>
              <a:gd name="T6" fmla="*/ 675 w 962"/>
              <a:gd name="T7" fmla="*/ 0 h 960"/>
              <a:gd name="T8" fmla="*/ 962 w 962"/>
              <a:gd name="T9" fmla="*/ 284 h 960"/>
            </a:gdLst>
            <a:ahLst/>
            <a:cxnLst>
              <a:cxn ang="0">
                <a:pos x="T0" y="T1"/>
              </a:cxn>
              <a:cxn ang="0">
                <a:pos x="T2" y="T3"/>
              </a:cxn>
              <a:cxn ang="0">
                <a:pos x="T4" y="T5"/>
              </a:cxn>
              <a:cxn ang="0">
                <a:pos x="T6" y="T7"/>
              </a:cxn>
              <a:cxn ang="0">
                <a:pos x="T8" y="T9"/>
              </a:cxn>
            </a:cxnLst>
            <a:rect l="0" t="0" r="r" b="b"/>
            <a:pathLst>
              <a:path w="962" h="960">
                <a:moveTo>
                  <a:pt x="962" y="284"/>
                </a:moveTo>
                <a:lnTo>
                  <a:pt x="287" y="960"/>
                </a:lnTo>
                <a:lnTo>
                  <a:pt x="0" y="677"/>
                </a:lnTo>
                <a:lnTo>
                  <a:pt x="675" y="0"/>
                </a:lnTo>
                <a:lnTo>
                  <a:pt x="962" y="284"/>
                </a:lnTo>
                <a:close/>
              </a:path>
            </a:pathLst>
          </a:custGeom>
          <a:solidFill>
            <a:schemeClr val="bg1">
              <a:lumMod val="50000"/>
              <a:alpha val="15000"/>
            </a:schemeClr>
          </a:solidFill>
          <a:ln>
            <a:noFill/>
          </a:ln>
        </p:spPr>
        <p:txBody>
          <a:bodyPr vert="horz" wrap="square" lIns="91440" tIns="45720" rIns="91440" bIns="45720" numCol="1" anchor="ctr" anchorCtr="0" compatLnSpc="1"/>
          <a:lstStyle/>
          <a:p>
            <a:pPr algn="ctr"/>
            <a:endParaRPr lang="en-US" sz="1405">
              <a:latin typeface="+mn-ea"/>
              <a:cs typeface="+mn-ea"/>
            </a:endParaRPr>
          </a:p>
        </p:txBody>
      </p:sp>
      <p:sp>
        <p:nvSpPr>
          <p:cNvPr id="23" name="Freeform 25"/>
          <p:cNvSpPr/>
          <p:nvPr/>
        </p:nvSpPr>
        <p:spPr bwMode="auto">
          <a:xfrm>
            <a:off x="5827461" y="2776253"/>
            <a:ext cx="1522215" cy="1524000"/>
          </a:xfrm>
          <a:custGeom>
            <a:avLst/>
            <a:gdLst>
              <a:gd name="T0" fmla="*/ 959 w 959"/>
              <a:gd name="T1" fmla="*/ 283 h 960"/>
              <a:gd name="T2" fmla="*/ 286 w 959"/>
              <a:gd name="T3" fmla="*/ 960 h 960"/>
              <a:gd name="T4" fmla="*/ 0 w 959"/>
              <a:gd name="T5" fmla="*/ 673 h 960"/>
              <a:gd name="T6" fmla="*/ 675 w 959"/>
              <a:gd name="T7" fmla="*/ 0 h 960"/>
              <a:gd name="T8" fmla="*/ 959 w 959"/>
              <a:gd name="T9" fmla="*/ 283 h 960"/>
            </a:gdLst>
            <a:ahLst/>
            <a:cxnLst>
              <a:cxn ang="0">
                <a:pos x="T0" y="T1"/>
              </a:cxn>
              <a:cxn ang="0">
                <a:pos x="T2" y="T3"/>
              </a:cxn>
              <a:cxn ang="0">
                <a:pos x="T4" y="T5"/>
              </a:cxn>
              <a:cxn ang="0">
                <a:pos x="T6" y="T7"/>
              </a:cxn>
              <a:cxn ang="0">
                <a:pos x="T8" y="T9"/>
              </a:cxn>
            </a:cxnLst>
            <a:rect l="0" t="0" r="r" b="b"/>
            <a:pathLst>
              <a:path w="959" h="960">
                <a:moveTo>
                  <a:pt x="959" y="283"/>
                </a:moveTo>
                <a:lnTo>
                  <a:pt x="286" y="960"/>
                </a:lnTo>
                <a:lnTo>
                  <a:pt x="0" y="673"/>
                </a:lnTo>
                <a:lnTo>
                  <a:pt x="675" y="0"/>
                </a:lnTo>
                <a:lnTo>
                  <a:pt x="959" y="283"/>
                </a:lnTo>
                <a:close/>
              </a:path>
            </a:pathLst>
          </a:custGeom>
          <a:solidFill>
            <a:schemeClr val="bg1">
              <a:lumMod val="75000"/>
              <a:alpha val="15000"/>
            </a:schemeClr>
          </a:solidFill>
          <a:ln>
            <a:noFill/>
          </a:ln>
        </p:spPr>
        <p:txBody>
          <a:bodyPr vert="horz" wrap="square" lIns="91440" tIns="45720" rIns="91440" bIns="45720" numCol="1" anchor="ctr" anchorCtr="0" compatLnSpc="1"/>
          <a:lstStyle/>
          <a:p>
            <a:pPr algn="ctr"/>
            <a:endParaRPr lang="en-US" sz="1405">
              <a:latin typeface="+mn-ea"/>
              <a:cs typeface="+mn-ea"/>
            </a:endParaRPr>
          </a:p>
        </p:txBody>
      </p:sp>
      <p:sp>
        <p:nvSpPr>
          <p:cNvPr id="24" name="Freeform 26"/>
          <p:cNvSpPr/>
          <p:nvPr/>
        </p:nvSpPr>
        <p:spPr bwMode="auto">
          <a:xfrm>
            <a:off x="4756038" y="2776253"/>
            <a:ext cx="1525389" cy="1524000"/>
          </a:xfrm>
          <a:custGeom>
            <a:avLst/>
            <a:gdLst>
              <a:gd name="T0" fmla="*/ 286 w 961"/>
              <a:gd name="T1" fmla="*/ 0 h 960"/>
              <a:gd name="T2" fmla="*/ 961 w 961"/>
              <a:gd name="T3" fmla="*/ 673 h 960"/>
              <a:gd name="T4" fmla="*/ 675 w 961"/>
              <a:gd name="T5" fmla="*/ 960 h 960"/>
              <a:gd name="T6" fmla="*/ 0 w 961"/>
              <a:gd name="T7" fmla="*/ 283 h 960"/>
              <a:gd name="T8" fmla="*/ 286 w 961"/>
              <a:gd name="T9" fmla="*/ 0 h 960"/>
            </a:gdLst>
            <a:ahLst/>
            <a:cxnLst>
              <a:cxn ang="0">
                <a:pos x="T0" y="T1"/>
              </a:cxn>
              <a:cxn ang="0">
                <a:pos x="T2" y="T3"/>
              </a:cxn>
              <a:cxn ang="0">
                <a:pos x="T4" y="T5"/>
              </a:cxn>
              <a:cxn ang="0">
                <a:pos x="T6" y="T7"/>
              </a:cxn>
              <a:cxn ang="0">
                <a:pos x="T8" y="T9"/>
              </a:cxn>
            </a:cxnLst>
            <a:rect l="0" t="0" r="r" b="b"/>
            <a:pathLst>
              <a:path w="961" h="960">
                <a:moveTo>
                  <a:pt x="286" y="0"/>
                </a:moveTo>
                <a:lnTo>
                  <a:pt x="961" y="673"/>
                </a:lnTo>
                <a:lnTo>
                  <a:pt x="675" y="960"/>
                </a:lnTo>
                <a:lnTo>
                  <a:pt x="0" y="283"/>
                </a:lnTo>
                <a:lnTo>
                  <a:pt x="286" y="0"/>
                </a:lnTo>
                <a:close/>
              </a:path>
            </a:pathLst>
          </a:custGeom>
          <a:solidFill>
            <a:schemeClr val="bg1">
              <a:lumMod val="50000"/>
              <a:alpha val="15000"/>
            </a:schemeClr>
          </a:solidFill>
          <a:ln>
            <a:noFill/>
          </a:ln>
        </p:spPr>
        <p:txBody>
          <a:bodyPr vert="horz" wrap="square" lIns="91440" tIns="45720" rIns="91440" bIns="45720" numCol="1" anchor="ctr" anchorCtr="0" compatLnSpc="1"/>
          <a:lstStyle/>
          <a:p>
            <a:pPr algn="ctr"/>
            <a:endParaRPr lang="en-US" sz="1405">
              <a:latin typeface="+mn-ea"/>
              <a:cs typeface="+mn-ea"/>
            </a:endParaRPr>
          </a:p>
        </p:txBody>
      </p:sp>
      <p:sp>
        <p:nvSpPr>
          <p:cNvPr id="25" name="Freeform 27"/>
          <p:cNvSpPr/>
          <p:nvPr/>
        </p:nvSpPr>
        <p:spPr bwMode="auto">
          <a:xfrm>
            <a:off x="7965545" y="2776253"/>
            <a:ext cx="1526976" cy="1524000"/>
          </a:xfrm>
          <a:custGeom>
            <a:avLst/>
            <a:gdLst>
              <a:gd name="T0" fmla="*/ 962 w 962"/>
              <a:gd name="T1" fmla="*/ 283 h 960"/>
              <a:gd name="T2" fmla="*/ 287 w 962"/>
              <a:gd name="T3" fmla="*/ 960 h 960"/>
              <a:gd name="T4" fmla="*/ 0 w 962"/>
              <a:gd name="T5" fmla="*/ 673 h 960"/>
              <a:gd name="T6" fmla="*/ 675 w 962"/>
              <a:gd name="T7" fmla="*/ 0 h 960"/>
              <a:gd name="T8" fmla="*/ 962 w 962"/>
              <a:gd name="T9" fmla="*/ 283 h 960"/>
            </a:gdLst>
            <a:ahLst/>
            <a:cxnLst>
              <a:cxn ang="0">
                <a:pos x="T0" y="T1"/>
              </a:cxn>
              <a:cxn ang="0">
                <a:pos x="T2" y="T3"/>
              </a:cxn>
              <a:cxn ang="0">
                <a:pos x="T4" y="T5"/>
              </a:cxn>
              <a:cxn ang="0">
                <a:pos x="T6" y="T7"/>
              </a:cxn>
              <a:cxn ang="0">
                <a:pos x="T8" y="T9"/>
              </a:cxn>
            </a:cxnLst>
            <a:rect l="0" t="0" r="r" b="b"/>
            <a:pathLst>
              <a:path w="962" h="960">
                <a:moveTo>
                  <a:pt x="962" y="283"/>
                </a:moveTo>
                <a:lnTo>
                  <a:pt x="287" y="960"/>
                </a:lnTo>
                <a:lnTo>
                  <a:pt x="0" y="673"/>
                </a:lnTo>
                <a:lnTo>
                  <a:pt x="675" y="0"/>
                </a:lnTo>
                <a:lnTo>
                  <a:pt x="962" y="283"/>
                </a:lnTo>
                <a:close/>
              </a:path>
            </a:pathLst>
          </a:custGeom>
          <a:solidFill>
            <a:schemeClr val="bg1">
              <a:lumMod val="75000"/>
              <a:alpha val="15000"/>
            </a:schemeClr>
          </a:solidFill>
          <a:ln>
            <a:noFill/>
          </a:ln>
        </p:spPr>
        <p:txBody>
          <a:bodyPr vert="horz" wrap="square" lIns="91440" tIns="45720" rIns="91440" bIns="45720" numCol="1" anchor="ctr" anchorCtr="0" compatLnSpc="1"/>
          <a:lstStyle/>
          <a:p>
            <a:pPr algn="ctr"/>
            <a:endParaRPr lang="en-US" sz="1405">
              <a:latin typeface="+mn-ea"/>
              <a:cs typeface="+mn-ea"/>
            </a:endParaRPr>
          </a:p>
        </p:txBody>
      </p:sp>
      <p:sp>
        <p:nvSpPr>
          <p:cNvPr id="26" name="Freeform 28"/>
          <p:cNvSpPr/>
          <p:nvPr/>
        </p:nvSpPr>
        <p:spPr bwMode="auto">
          <a:xfrm>
            <a:off x="6898884" y="2776253"/>
            <a:ext cx="1522215" cy="1524000"/>
          </a:xfrm>
          <a:custGeom>
            <a:avLst/>
            <a:gdLst>
              <a:gd name="T0" fmla="*/ 284 w 959"/>
              <a:gd name="T1" fmla="*/ 0 h 960"/>
              <a:gd name="T2" fmla="*/ 959 w 959"/>
              <a:gd name="T3" fmla="*/ 673 h 960"/>
              <a:gd name="T4" fmla="*/ 672 w 959"/>
              <a:gd name="T5" fmla="*/ 960 h 960"/>
              <a:gd name="T6" fmla="*/ 0 w 959"/>
              <a:gd name="T7" fmla="*/ 283 h 960"/>
              <a:gd name="T8" fmla="*/ 284 w 959"/>
              <a:gd name="T9" fmla="*/ 0 h 960"/>
            </a:gdLst>
            <a:ahLst/>
            <a:cxnLst>
              <a:cxn ang="0">
                <a:pos x="T0" y="T1"/>
              </a:cxn>
              <a:cxn ang="0">
                <a:pos x="T2" y="T3"/>
              </a:cxn>
              <a:cxn ang="0">
                <a:pos x="T4" y="T5"/>
              </a:cxn>
              <a:cxn ang="0">
                <a:pos x="T6" y="T7"/>
              </a:cxn>
              <a:cxn ang="0">
                <a:pos x="T8" y="T9"/>
              </a:cxn>
            </a:cxnLst>
            <a:rect l="0" t="0" r="r" b="b"/>
            <a:pathLst>
              <a:path w="959" h="960">
                <a:moveTo>
                  <a:pt x="284" y="0"/>
                </a:moveTo>
                <a:lnTo>
                  <a:pt x="959" y="673"/>
                </a:lnTo>
                <a:lnTo>
                  <a:pt x="672" y="960"/>
                </a:lnTo>
                <a:lnTo>
                  <a:pt x="0" y="283"/>
                </a:lnTo>
                <a:lnTo>
                  <a:pt x="284" y="0"/>
                </a:lnTo>
                <a:close/>
              </a:path>
            </a:pathLst>
          </a:custGeom>
          <a:solidFill>
            <a:schemeClr val="bg1">
              <a:lumMod val="50000"/>
              <a:alpha val="15000"/>
            </a:schemeClr>
          </a:solidFill>
          <a:ln>
            <a:noFill/>
          </a:ln>
        </p:spPr>
        <p:txBody>
          <a:bodyPr vert="horz" wrap="square" lIns="91440" tIns="45720" rIns="91440" bIns="45720" numCol="1" anchor="ctr" anchorCtr="0" compatLnSpc="1"/>
          <a:lstStyle/>
          <a:p>
            <a:pPr algn="ctr"/>
            <a:endParaRPr lang="en-US" sz="1405">
              <a:latin typeface="+mn-ea"/>
              <a:cs typeface="+mn-ea"/>
            </a:endParaRPr>
          </a:p>
        </p:txBody>
      </p:sp>
      <p:sp>
        <p:nvSpPr>
          <p:cNvPr id="27" name="Freeform 29"/>
          <p:cNvSpPr/>
          <p:nvPr/>
        </p:nvSpPr>
        <p:spPr bwMode="auto">
          <a:xfrm>
            <a:off x="3684615" y="2776253"/>
            <a:ext cx="1525389" cy="1524000"/>
          </a:xfrm>
          <a:custGeom>
            <a:avLst/>
            <a:gdLst>
              <a:gd name="T0" fmla="*/ 961 w 961"/>
              <a:gd name="T1" fmla="*/ 283 h 960"/>
              <a:gd name="T2" fmla="*/ 286 w 961"/>
              <a:gd name="T3" fmla="*/ 960 h 960"/>
              <a:gd name="T4" fmla="*/ 0 w 961"/>
              <a:gd name="T5" fmla="*/ 673 h 960"/>
              <a:gd name="T6" fmla="*/ 675 w 961"/>
              <a:gd name="T7" fmla="*/ 0 h 960"/>
              <a:gd name="T8" fmla="*/ 961 w 961"/>
              <a:gd name="T9" fmla="*/ 283 h 960"/>
            </a:gdLst>
            <a:ahLst/>
            <a:cxnLst>
              <a:cxn ang="0">
                <a:pos x="T0" y="T1"/>
              </a:cxn>
              <a:cxn ang="0">
                <a:pos x="T2" y="T3"/>
              </a:cxn>
              <a:cxn ang="0">
                <a:pos x="T4" y="T5"/>
              </a:cxn>
              <a:cxn ang="0">
                <a:pos x="T6" y="T7"/>
              </a:cxn>
              <a:cxn ang="0">
                <a:pos x="T8" y="T9"/>
              </a:cxn>
            </a:cxnLst>
            <a:rect l="0" t="0" r="r" b="b"/>
            <a:pathLst>
              <a:path w="961" h="960">
                <a:moveTo>
                  <a:pt x="961" y="283"/>
                </a:moveTo>
                <a:lnTo>
                  <a:pt x="286" y="960"/>
                </a:lnTo>
                <a:lnTo>
                  <a:pt x="0" y="673"/>
                </a:lnTo>
                <a:lnTo>
                  <a:pt x="675" y="0"/>
                </a:lnTo>
                <a:lnTo>
                  <a:pt x="961" y="283"/>
                </a:lnTo>
                <a:close/>
              </a:path>
            </a:pathLst>
          </a:custGeom>
          <a:solidFill>
            <a:schemeClr val="bg1">
              <a:lumMod val="75000"/>
              <a:alpha val="15000"/>
            </a:schemeClr>
          </a:solidFill>
          <a:ln>
            <a:noFill/>
          </a:ln>
        </p:spPr>
        <p:txBody>
          <a:bodyPr vert="horz" wrap="square" lIns="91440" tIns="45720" rIns="91440" bIns="45720" numCol="1" anchor="ctr" anchorCtr="0" compatLnSpc="1"/>
          <a:lstStyle/>
          <a:p>
            <a:pPr algn="ctr"/>
            <a:endParaRPr lang="en-US" sz="1405">
              <a:latin typeface="+mn-ea"/>
              <a:cs typeface="+mn-ea"/>
            </a:endParaRPr>
          </a:p>
        </p:txBody>
      </p:sp>
      <p:sp>
        <p:nvSpPr>
          <p:cNvPr id="28" name="Freeform 30"/>
          <p:cNvSpPr/>
          <p:nvPr/>
        </p:nvSpPr>
        <p:spPr bwMode="auto">
          <a:xfrm>
            <a:off x="1544942" y="3844643"/>
            <a:ext cx="1522215" cy="1528763"/>
          </a:xfrm>
          <a:custGeom>
            <a:avLst/>
            <a:gdLst>
              <a:gd name="T0" fmla="*/ 287 w 959"/>
              <a:gd name="T1" fmla="*/ 0 h 963"/>
              <a:gd name="T2" fmla="*/ 959 w 959"/>
              <a:gd name="T3" fmla="*/ 676 h 963"/>
              <a:gd name="T4" fmla="*/ 676 w 959"/>
              <a:gd name="T5" fmla="*/ 963 h 963"/>
              <a:gd name="T6" fmla="*/ 0 w 959"/>
              <a:gd name="T7" fmla="*/ 287 h 963"/>
              <a:gd name="T8" fmla="*/ 287 w 959"/>
              <a:gd name="T9" fmla="*/ 0 h 963"/>
            </a:gdLst>
            <a:ahLst/>
            <a:cxnLst>
              <a:cxn ang="0">
                <a:pos x="T0" y="T1"/>
              </a:cxn>
              <a:cxn ang="0">
                <a:pos x="T2" y="T3"/>
              </a:cxn>
              <a:cxn ang="0">
                <a:pos x="T4" y="T5"/>
              </a:cxn>
              <a:cxn ang="0">
                <a:pos x="T6" y="T7"/>
              </a:cxn>
              <a:cxn ang="0">
                <a:pos x="T8" y="T9"/>
              </a:cxn>
            </a:cxnLst>
            <a:rect l="0" t="0" r="r" b="b"/>
            <a:pathLst>
              <a:path w="959" h="963">
                <a:moveTo>
                  <a:pt x="287" y="0"/>
                </a:moveTo>
                <a:lnTo>
                  <a:pt x="959" y="676"/>
                </a:lnTo>
                <a:lnTo>
                  <a:pt x="676" y="963"/>
                </a:lnTo>
                <a:lnTo>
                  <a:pt x="0" y="287"/>
                </a:lnTo>
                <a:lnTo>
                  <a:pt x="287" y="0"/>
                </a:lnTo>
                <a:close/>
              </a:path>
            </a:pathLst>
          </a:custGeom>
          <a:solidFill>
            <a:schemeClr val="bg1">
              <a:lumMod val="75000"/>
              <a:alpha val="15000"/>
            </a:schemeClr>
          </a:solidFill>
          <a:ln>
            <a:noFill/>
          </a:ln>
        </p:spPr>
        <p:txBody>
          <a:bodyPr vert="horz" wrap="square" lIns="91440" tIns="45720" rIns="91440" bIns="45720" numCol="1" anchor="ctr" anchorCtr="0" compatLnSpc="1"/>
          <a:lstStyle/>
          <a:p>
            <a:pPr algn="ctr"/>
            <a:endParaRPr lang="en-US" sz="1405">
              <a:latin typeface="+mn-ea"/>
              <a:cs typeface="+mn-ea"/>
            </a:endParaRPr>
          </a:p>
        </p:txBody>
      </p:sp>
      <p:sp>
        <p:nvSpPr>
          <p:cNvPr id="29" name="Freeform 31"/>
          <p:cNvSpPr/>
          <p:nvPr/>
        </p:nvSpPr>
        <p:spPr bwMode="auto">
          <a:xfrm>
            <a:off x="1421136" y="3720819"/>
            <a:ext cx="703171" cy="703263"/>
          </a:xfrm>
          <a:custGeom>
            <a:avLst/>
            <a:gdLst>
              <a:gd name="T0" fmla="*/ 135 w 164"/>
              <a:gd name="T1" fmla="*/ 29 h 164"/>
              <a:gd name="T2" fmla="*/ 135 w 164"/>
              <a:gd name="T3" fmla="*/ 135 h 164"/>
              <a:gd name="T4" fmla="*/ 29 w 164"/>
              <a:gd name="T5" fmla="*/ 135 h 164"/>
              <a:gd name="T6" fmla="*/ 29 w 164"/>
              <a:gd name="T7" fmla="*/ 29 h 164"/>
              <a:gd name="T8" fmla="*/ 135 w 164"/>
              <a:gd name="T9" fmla="*/ 29 h 164"/>
            </a:gdLst>
            <a:ahLst/>
            <a:cxnLst>
              <a:cxn ang="0">
                <a:pos x="T0" y="T1"/>
              </a:cxn>
              <a:cxn ang="0">
                <a:pos x="T2" y="T3"/>
              </a:cxn>
              <a:cxn ang="0">
                <a:pos x="T4" y="T5"/>
              </a:cxn>
              <a:cxn ang="0">
                <a:pos x="T6" y="T7"/>
              </a:cxn>
              <a:cxn ang="0">
                <a:pos x="T8" y="T9"/>
              </a:cxn>
            </a:cxnLst>
            <a:rect l="0" t="0" r="r" b="b"/>
            <a:pathLst>
              <a:path w="164" h="164">
                <a:moveTo>
                  <a:pt x="135" y="29"/>
                </a:moveTo>
                <a:cubicBezTo>
                  <a:pt x="164" y="58"/>
                  <a:pt x="164" y="106"/>
                  <a:pt x="135" y="135"/>
                </a:cubicBezTo>
                <a:cubicBezTo>
                  <a:pt x="105" y="164"/>
                  <a:pt x="58" y="164"/>
                  <a:pt x="29" y="135"/>
                </a:cubicBezTo>
                <a:cubicBezTo>
                  <a:pt x="0" y="106"/>
                  <a:pt x="0" y="58"/>
                  <a:pt x="29" y="29"/>
                </a:cubicBezTo>
                <a:cubicBezTo>
                  <a:pt x="58" y="0"/>
                  <a:pt x="105" y="0"/>
                  <a:pt x="135" y="29"/>
                </a:cubicBezTo>
                <a:close/>
              </a:path>
            </a:pathLst>
          </a:custGeom>
          <a:solidFill>
            <a:schemeClr val="accent1"/>
          </a:solidFill>
          <a:ln>
            <a:noFill/>
          </a:ln>
        </p:spPr>
        <p:txBody>
          <a:bodyPr vert="horz" wrap="square" lIns="91440" tIns="45720" rIns="91440" bIns="45720" numCol="1" anchor="ctr" anchorCtr="0" compatLnSpc="1"/>
          <a:lstStyle/>
          <a:p>
            <a:pPr algn="ctr"/>
            <a:endParaRPr lang="en-US" sz="1600" dirty="0">
              <a:solidFill>
                <a:srgbClr val="FFFFFF"/>
              </a:solidFill>
              <a:latin typeface="+mn-ea"/>
              <a:cs typeface="+mn-ea"/>
            </a:endParaRPr>
          </a:p>
        </p:txBody>
      </p:sp>
      <p:sp>
        <p:nvSpPr>
          <p:cNvPr id="30" name="Freeform 32"/>
          <p:cNvSpPr/>
          <p:nvPr/>
        </p:nvSpPr>
        <p:spPr bwMode="auto">
          <a:xfrm>
            <a:off x="2492558" y="4793968"/>
            <a:ext cx="698409" cy="703263"/>
          </a:xfrm>
          <a:custGeom>
            <a:avLst/>
            <a:gdLst>
              <a:gd name="T0" fmla="*/ 134 w 163"/>
              <a:gd name="T1" fmla="*/ 29 h 164"/>
              <a:gd name="T2" fmla="*/ 134 w 163"/>
              <a:gd name="T3" fmla="*/ 135 h 164"/>
              <a:gd name="T4" fmla="*/ 29 w 163"/>
              <a:gd name="T5" fmla="*/ 135 h 164"/>
              <a:gd name="T6" fmla="*/ 29 w 163"/>
              <a:gd name="T7" fmla="*/ 29 h 164"/>
              <a:gd name="T8" fmla="*/ 134 w 163"/>
              <a:gd name="T9" fmla="*/ 29 h 164"/>
            </a:gdLst>
            <a:ahLst/>
            <a:cxnLst>
              <a:cxn ang="0">
                <a:pos x="T0" y="T1"/>
              </a:cxn>
              <a:cxn ang="0">
                <a:pos x="T2" y="T3"/>
              </a:cxn>
              <a:cxn ang="0">
                <a:pos x="T4" y="T5"/>
              </a:cxn>
              <a:cxn ang="0">
                <a:pos x="T6" y="T7"/>
              </a:cxn>
              <a:cxn ang="0">
                <a:pos x="T8" y="T9"/>
              </a:cxn>
            </a:cxnLst>
            <a:rect l="0" t="0" r="r" b="b"/>
            <a:pathLst>
              <a:path w="163" h="164">
                <a:moveTo>
                  <a:pt x="134" y="29"/>
                </a:moveTo>
                <a:cubicBezTo>
                  <a:pt x="163" y="58"/>
                  <a:pt x="163" y="105"/>
                  <a:pt x="134" y="135"/>
                </a:cubicBezTo>
                <a:cubicBezTo>
                  <a:pt x="105" y="164"/>
                  <a:pt x="58" y="164"/>
                  <a:pt x="29" y="135"/>
                </a:cubicBezTo>
                <a:cubicBezTo>
                  <a:pt x="0" y="105"/>
                  <a:pt x="0" y="58"/>
                  <a:pt x="29" y="29"/>
                </a:cubicBezTo>
                <a:cubicBezTo>
                  <a:pt x="58" y="0"/>
                  <a:pt x="105" y="0"/>
                  <a:pt x="134" y="29"/>
                </a:cubicBezTo>
                <a:close/>
              </a:path>
            </a:pathLst>
          </a:custGeom>
          <a:solidFill>
            <a:schemeClr val="accent3"/>
          </a:solidFill>
          <a:ln>
            <a:noFill/>
          </a:ln>
        </p:spPr>
        <p:txBody>
          <a:bodyPr vert="horz" wrap="square" lIns="91440" tIns="45720" rIns="91440" bIns="45720" numCol="1" anchor="ctr" anchorCtr="0" compatLnSpc="1"/>
          <a:lstStyle/>
          <a:p>
            <a:pPr lvl="0" algn="ctr"/>
            <a:endParaRPr lang="en-US" sz="1600" dirty="0">
              <a:solidFill>
                <a:srgbClr val="FFFFFF"/>
              </a:solidFill>
              <a:latin typeface="+mn-ea"/>
              <a:cs typeface="+mn-ea"/>
            </a:endParaRPr>
          </a:p>
        </p:txBody>
      </p:sp>
      <p:sp>
        <p:nvSpPr>
          <p:cNvPr id="31" name="Freeform 33"/>
          <p:cNvSpPr/>
          <p:nvPr/>
        </p:nvSpPr>
        <p:spPr bwMode="auto">
          <a:xfrm>
            <a:off x="3560804" y="3720819"/>
            <a:ext cx="701584" cy="703263"/>
          </a:xfrm>
          <a:custGeom>
            <a:avLst/>
            <a:gdLst>
              <a:gd name="T0" fmla="*/ 135 w 164"/>
              <a:gd name="T1" fmla="*/ 135 h 164"/>
              <a:gd name="T2" fmla="*/ 29 w 164"/>
              <a:gd name="T3" fmla="*/ 135 h 164"/>
              <a:gd name="T4" fmla="*/ 29 w 164"/>
              <a:gd name="T5" fmla="*/ 29 h 164"/>
              <a:gd name="T6" fmla="*/ 135 w 164"/>
              <a:gd name="T7" fmla="*/ 29 h 164"/>
              <a:gd name="T8" fmla="*/ 135 w 164"/>
              <a:gd name="T9" fmla="*/ 135 h 164"/>
            </a:gdLst>
            <a:ahLst/>
            <a:cxnLst>
              <a:cxn ang="0">
                <a:pos x="T0" y="T1"/>
              </a:cxn>
              <a:cxn ang="0">
                <a:pos x="T2" y="T3"/>
              </a:cxn>
              <a:cxn ang="0">
                <a:pos x="T4" y="T5"/>
              </a:cxn>
              <a:cxn ang="0">
                <a:pos x="T6" y="T7"/>
              </a:cxn>
              <a:cxn ang="0">
                <a:pos x="T8" y="T9"/>
              </a:cxn>
            </a:cxnLst>
            <a:rect l="0" t="0" r="r" b="b"/>
            <a:pathLst>
              <a:path w="164" h="164">
                <a:moveTo>
                  <a:pt x="135" y="135"/>
                </a:moveTo>
                <a:cubicBezTo>
                  <a:pt x="106" y="164"/>
                  <a:pt x="59" y="164"/>
                  <a:pt x="29" y="135"/>
                </a:cubicBezTo>
                <a:cubicBezTo>
                  <a:pt x="0" y="106"/>
                  <a:pt x="0" y="58"/>
                  <a:pt x="29" y="29"/>
                </a:cubicBezTo>
                <a:cubicBezTo>
                  <a:pt x="59" y="0"/>
                  <a:pt x="106" y="0"/>
                  <a:pt x="135" y="29"/>
                </a:cubicBezTo>
                <a:cubicBezTo>
                  <a:pt x="164" y="58"/>
                  <a:pt x="164" y="106"/>
                  <a:pt x="135" y="135"/>
                </a:cubicBezTo>
                <a:close/>
              </a:path>
            </a:pathLst>
          </a:custGeom>
          <a:solidFill>
            <a:schemeClr val="accent5"/>
          </a:solidFill>
          <a:ln>
            <a:noFill/>
          </a:ln>
        </p:spPr>
        <p:txBody>
          <a:bodyPr vert="horz" wrap="square" lIns="91440" tIns="45720" rIns="91440" bIns="45720" numCol="1" anchor="ctr" anchorCtr="0" compatLnSpc="1"/>
          <a:lstStyle/>
          <a:p>
            <a:pPr algn="ctr"/>
            <a:endParaRPr lang="en-US" sz="1600" dirty="0">
              <a:solidFill>
                <a:srgbClr val="FFFFFF"/>
              </a:solidFill>
              <a:latin typeface="+mn-ea"/>
              <a:cs typeface="+mn-ea"/>
            </a:endParaRPr>
          </a:p>
        </p:txBody>
      </p:sp>
      <p:sp>
        <p:nvSpPr>
          <p:cNvPr id="32" name="Freeform 34"/>
          <p:cNvSpPr/>
          <p:nvPr/>
        </p:nvSpPr>
        <p:spPr bwMode="auto">
          <a:xfrm>
            <a:off x="8913160" y="2646079"/>
            <a:ext cx="703171" cy="704851"/>
          </a:xfrm>
          <a:custGeom>
            <a:avLst/>
            <a:gdLst>
              <a:gd name="T0" fmla="*/ 135 w 164"/>
              <a:gd name="T1" fmla="*/ 30 h 164"/>
              <a:gd name="T2" fmla="*/ 135 w 164"/>
              <a:gd name="T3" fmla="*/ 135 h 164"/>
              <a:gd name="T4" fmla="*/ 29 w 164"/>
              <a:gd name="T5" fmla="*/ 135 h 164"/>
              <a:gd name="T6" fmla="*/ 29 w 164"/>
              <a:gd name="T7" fmla="*/ 30 h 164"/>
              <a:gd name="T8" fmla="*/ 135 w 164"/>
              <a:gd name="T9" fmla="*/ 30 h 164"/>
            </a:gdLst>
            <a:ahLst/>
            <a:cxnLst>
              <a:cxn ang="0">
                <a:pos x="T0" y="T1"/>
              </a:cxn>
              <a:cxn ang="0">
                <a:pos x="T2" y="T3"/>
              </a:cxn>
              <a:cxn ang="0">
                <a:pos x="T4" y="T5"/>
              </a:cxn>
              <a:cxn ang="0">
                <a:pos x="T6" y="T7"/>
              </a:cxn>
              <a:cxn ang="0">
                <a:pos x="T8" y="T9"/>
              </a:cxn>
            </a:cxnLst>
            <a:rect l="0" t="0" r="r" b="b"/>
            <a:pathLst>
              <a:path w="164" h="164">
                <a:moveTo>
                  <a:pt x="135" y="30"/>
                </a:moveTo>
                <a:cubicBezTo>
                  <a:pt x="164" y="59"/>
                  <a:pt x="164" y="106"/>
                  <a:pt x="135" y="135"/>
                </a:cubicBezTo>
                <a:cubicBezTo>
                  <a:pt x="106" y="164"/>
                  <a:pt x="58" y="164"/>
                  <a:pt x="29" y="135"/>
                </a:cubicBezTo>
                <a:cubicBezTo>
                  <a:pt x="0" y="106"/>
                  <a:pt x="0" y="59"/>
                  <a:pt x="29" y="30"/>
                </a:cubicBezTo>
                <a:cubicBezTo>
                  <a:pt x="58" y="0"/>
                  <a:pt x="106" y="0"/>
                  <a:pt x="135" y="30"/>
                </a:cubicBezTo>
                <a:close/>
              </a:path>
            </a:pathLst>
          </a:custGeom>
          <a:solidFill>
            <a:schemeClr val="accent6"/>
          </a:solidFill>
          <a:ln>
            <a:noFill/>
          </a:ln>
        </p:spPr>
        <p:txBody>
          <a:bodyPr vert="horz" wrap="square" lIns="91440" tIns="45720" rIns="91440" bIns="45720" numCol="1" anchor="ctr" anchorCtr="0" compatLnSpc="1"/>
          <a:lstStyle/>
          <a:p>
            <a:pPr algn="ctr"/>
            <a:endParaRPr lang="en-US" sz="1600" dirty="0">
              <a:solidFill>
                <a:srgbClr val="FFFFFF"/>
              </a:solidFill>
              <a:latin typeface="+mn-ea"/>
              <a:cs typeface="+mn-ea"/>
            </a:endParaRPr>
          </a:p>
        </p:txBody>
      </p:sp>
      <p:sp>
        <p:nvSpPr>
          <p:cNvPr id="33" name="Freeform 35"/>
          <p:cNvSpPr/>
          <p:nvPr/>
        </p:nvSpPr>
        <p:spPr bwMode="auto">
          <a:xfrm>
            <a:off x="9984583" y="1577691"/>
            <a:ext cx="703171" cy="704851"/>
          </a:xfrm>
          <a:custGeom>
            <a:avLst/>
            <a:gdLst>
              <a:gd name="T0" fmla="*/ 135 w 164"/>
              <a:gd name="T1" fmla="*/ 29 h 164"/>
              <a:gd name="T2" fmla="*/ 135 w 164"/>
              <a:gd name="T3" fmla="*/ 134 h 164"/>
              <a:gd name="T4" fmla="*/ 29 w 164"/>
              <a:gd name="T5" fmla="*/ 134 h 164"/>
              <a:gd name="T6" fmla="*/ 29 w 164"/>
              <a:gd name="T7" fmla="*/ 29 h 164"/>
              <a:gd name="T8" fmla="*/ 135 w 164"/>
              <a:gd name="T9" fmla="*/ 29 h 164"/>
            </a:gdLst>
            <a:ahLst/>
            <a:cxnLst>
              <a:cxn ang="0">
                <a:pos x="T0" y="T1"/>
              </a:cxn>
              <a:cxn ang="0">
                <a:pos x="T2" y="T3"/>
              </a:cxn>
              <a:cxn ang="0">
                <a:pos x="T4" y="T5"/>
              </a:cxn>
              <a:cxn ang="0">
                <a:pos x="T6" y="T7"/>
              </a:cxn>
              <a:cxn ang="0">
                <a:pos x="T8" y="T9"/>
              </a:cxn>
            </a:cxnLst>
            <a:rect l="0" t="0" r="r" b="b"/>
            <a:pathLst>
              <a:path w="164" h="164">
                <a:moveTo>
                  <a:pt x="135" y="29"/>
                </a:moveTo>
                <a:cubicBezTo>
                  <a:pt x="164" y="58"/>
                  <a:pt x="164" y="105"/>
                  <a:pt x="135" y="134"/>
                </a:cubicBezTo>
                <a:cubicBezTo>
                  <a:pt x="105" y="164"/>
                  <a:pt x="58" y="164"/>
                  <a:pt x="29" y="134"/>
                </a:cubicBezTo>
                <a:cubicBezTo>
                  <a:pt x="0" y="105"/>
                  <a:pt x="0" y="58"/>
                  <a:pt x="29" y="29"/>
                </a:cubicBezTo>
                <a:cubicBezTo>
                  <a:pt x="58" y="0"/>
                  <a:pt x="105" y="0"/>
                  <a:pt x="135" y="29"/>
                </a:cubicBezTo>
                <a:close/>
              </a:path>
            </a:pathLst>
          </a:custGeom>
          <a:solidFill>
            <a:schemeClr val="accent1"/>
          </a:solidFill>
          <a:ln>
            <a:noFill/>
          </a:ln>
        </p:spPr>
        <p:txBody>
          <a:bodyPr vert="horz" wrap="square" lIns="91440" tIns="45720" rIns="91440" bIns="45720" numCol="1" anchor="ctr" anchorCtr="0" compatLnSpc="1"/>
          <a:lstStyle/>
          <a:p>
            <a:pPr algn="ctr"/>
            <a:endParaRPr lang="en-US" sz="1600" dirty="0">
              <a:solidFill>
                <a:srgbClr val="FFFFFF"/>
              </a:solidFill>
              <a:latin typeface="+mn-ea"/>
              <a:cs typeface="+mn-ea"/>
            </a:endParaRPr>
          </a:p>
        </p:txBody>
      </p:sp>
      <p:sp>
        <p:nvSpPr>
          <p:cNvPr id="38" name="Freeform 36"/>
          <p:cNvSpPr/>
          <p:nvPr/>
        </p:nvSpPr>
        <p:spPr bwMode="auto">
          <a:xfrm>
            <a:off x="4632228" y="2646079"/>
            <a:ext cx="701584" cy="704851"/>
          </a:xfrm>
          <a:custGeom>
            <a:avLst/>
            <a:gdLst>
              <a:gd name="T0" fmla="*/ 135 w 164"/>
              <a:gd name="T1" fmla="*/ 135 h 164"/>
              <a:gd name="T2" fmla="*/ 29 w 164"/>
              <a:gd name="T3" fmla="*/ 135 h 164"/>
              <a:gd name="T4" fmla="*/ 29 w 164"/>
              <a:gd name="T5" fmla="*/ 30 h 164"/>
              <a:gd name="T6" fmla="*/ 135 w 164"/>
              <a:gd name="T7" fmla="*/ 30 h 164"/>
              <a:gd name="T8" fmla="*/ 135 w 164"/>
              <a:gd name="T9" fmla="*/ 135 h 164"/>
            </a:gdLst>
            <a:ahLst/>
            <a:cxnLst>
              <a:cxn ang="0">
                <a:pos x="T0" y="T1"/>
              </a:cxn>
              <a:cxn ang="0">
                <a:pos x="T2" y="T3"/>
              </a:cxn>
              <a:cxn ang="0">
                <a:pos x="T4" y="T5"/>
              </a:cxn>
              <a:cxn ang="0">
                <a:pos x="T6" y="T7"/>
              </a:cxn>
              <a:cxn ang="0">
                <a:pos x="T8" y="T9"/>
              </a:cxn>
            </a:cxnLst>
            <a:rect l="0" t="0" r="r" b="b"/>
            <a:pathLst>
              <a:path w="164" h="164">
                <a:moveTo>
                  <a:pt x="135" y="135"/>
                </a:moveTo>
                <a:cubicBezTo>
                  <a:pt x="106" y="164"/>
                  <a:pt x="58" y="164"/>
                  <a:pt x="29" y="135"/>
                </a:cubicBezTo>
                <a:cubicBezTo>
                  <a:pt x="0" y="106"/>
                  <a:pt x="0" y="59"/>
                  <a:pt x="29" y="30"/>
                </a:cubicBezTo>
                <a:cubicBezTo>
                  <a:pt x="58" y="0"/>
                  <a:pt x="106" y="0"/>
                  <a:pt x="135" y="30"/>
                </a:cubicBezTo>
                <a:cubicBezTo>
                  <a:pt x="164" y="59"/>
                  <a:pt x="164" y="106"/>
                  <a:pt x="135" y="135"/>
                </a:cubicBezTo>
                <a:close/>
              </a:path>
            </a:pathLst>
          </a:custGeom>
          <a:solidFill>
            <a:schemeClr val="accent6"/>
          </a:solidFill>
          <a:ln>
            <a:noFill/>
          </a:ln>
        </p:spPr>
        <p:txBody>
          <a:bodyPr vert="horz" wrap="square" lIns="91440" tIns="45720" rIns="91440" bIns="45720" numCol="1" anchor="ctr" anchorCtr="0" compatLnSpc="1"/>
          <a:lstStyle/>
          <a:p>
            <a:pPr algn="ctr"/>
            <a:endParaRPr lang="en-US" sz="1405" dirty="0">
              <a:solidFill>
                <a:schemeClr val="bg1"/>
              </a:solidFill>
              <a:latin typeface="+mn-ea"/>
              <a:cs typeface="+mn-ea"/>
            </a:endParaRPr>
          </a:p>
        </p:txBody>
      </p:sp>
      <p:sp>
        <p:nvSpPr>
          <p:cNvPr id="41" name="Freeform 37"/>
          <p:cNvSpPr/>
          <p:nvPr/>
        </p:nvSpPr>
        <p:spPr bwMode="auto">
          <a:xfrm>
            <a:off x="5703652" y="3720819"/>
            <a:ext cx="703171" cy="703263"/>
          </a:xfrm>
          <a:custGeom>
            <a:avLst/>
            <a:gdLst>
              <a:gd name="T0" fmla="*/ 135 w 164"/>
              <a:gd name="T1" fmla="*/ 135 h 164"/>
              <a:gd name="T2" fmla="*/ 29 w 164"/>
              <a:gd name="T3" fmla="*/ 135 h 164"/>
              <a:gd name="T4" fmla="*/ 29 w 164"/>
              <a:gd name="T5" fmla="*/ 29 h 164"/>
              <a:gd name="T6" fmla="*/ 135 w 164"/>
              <a:gd name="T7" fmla="*/ 29 h 164"/>
              <a:gd name="T8" fmla="*/ 135 w 164"/>
              <a:gd name="T9" fmla="*/ 135 h 164"/>
            </a:gdLst>
            <a:ahLst/>
            <a:cxnLst>
              <a:cxn ang="0">
                <a:pos x="T0" y="T1"/>
              </a:cxn>
              <a:cxn ang="0">
                <a:pos x="T2" y="T3"/>
              </a:cxn>
              <a:cxn ang="0">
                <a:pos x="T4" y="T5"/>
              </a:cxn>
              <a:cxn ang="0">
                <a:pos x="T6" y="T7"/>
              </a:cxn>
              <a:cxn ang="0">
                <a:pos x="T8" y="T9"/>
              </a:cxn>
            </a:cxnLst>
            <a:rect l="0" t="0" r="r" b="b"/>
            <a:pathLst>
              <a:path w="164" h="164">
                <a:moveTo>
                  <a:pt x="135" y="135"/>
                </a:moveTo>
                <a:cubicBezTo>
                  <a:pt x="105" y="164"/>
                  <a:pt x="58" y="164"/>
                  <a:pt x="29" y="135"/>
                </a:cubicBezTo>
                <a:cubicBezTo>
                  <a:pt x="0" y="106"/>
                  <a:pt x="0" y="58"/>
                  <a:pt x="29" y="29"/>
                </a:cubicBezTo>
                <a:cubicBezTo>
                  <a:pt x="58" y="0"/>
                  <a:pt x="105" y="0"/>
                  <a:pt x="135" y="29"/>
                </a:cubicBezTo>
                <a:cubicBezTo>
                  <a:pt x="164" y="58"/>
                  <a:pt x="164" y="106"/>
                  <a:pt x="135" y="135"/>
                </a:cubicBezTo>
                <a:close/>
              </a:path>
            </a:pathLst>
          </a:custGeom>
          <a:solidFill>
            <a:schemeClr val="accent1"/>
          </a:solidFill>
          <a:ln>
            <a:noFill/>
          </a:ln>
        </p:spPr>
        <p:txBody>
          <a:bodyPr vert="horz" wrap="square" lIns="91440" tIns="45720" rIns="91440" bIns="45720" numCol="1" anchor="ctr" anchorCtr="0" compatLnSpc="1"/>
          <a:lstStyle/>
          <a:p>
            <a:pPr algn="ctr"/>
            <a:endParaRPr lang="en-US" sz="1600" dirty="0">
              <a:solidFill>
                <a:srgbClr val="FFFFFF"/>
              </a:solidFill>
              <a:latin typeface="+mn-ea"/>
              <a:cs typeface="+mn-ea"/>
            </a:endParaRPr>
          </a:p>
        </p:txBody>
      </p:sp>
      <p:sp>
        <p:nvSpPr>
          <p:cNvPr id="43" name="Freeform 38"/>
          <p:cNvSpPr/>
          <p:nvPr/>
        </p:nvSpPr>
        <p:spPr bwMode="auto">
          <a:xfrm>
            <a:off x="6775075" y="2646079"/>
            <a:ext cx="698409" cy="704851"/>
          </a:xfrm>
          <a:custGeom>
            <a:avLst/>
            <a:gdLst>
              <a:gd name="T0" fmla="*/ 134 w 163"/>
              <a:gd name="T1" fmla="*/ 135 h 164"/>
              <a:gd name="T2" fmla="*/ 29 w 163"/>
              <a:gd name="T3" fmla="*/ 135 h 164"/>
              <a:gd name="T4" fmla="*/ 29 w 163"/>
              <a:gd name="T5" fmla="*/ 30 h 164"/>
              <a:gd name="T6" fmla="*/ 134 w 163"/>
              <a:gd name="T7" fmla="*/ 30 h 164"/>
              <a:gd name="T8" fmla="*/ 134 w 163"/>
              <a:gd name="T9" fmla="*/ 135 h 164"/>
            </a:gdLst>
            <a:ahLst/>
            <a:cxnLst>
              <a:cxn ang="0">
                <a:pos x="T0" y="T1"/>
              </a:cxn>
              <a:cxn ang="0">
                <a:pos x="T2" y="T3"/>
              </a:cxn>
              <a:cxn ang="0">
                <a:pos x="T4" y="T5"/>
              </a:cxn>
              <a:cxn ang="0">
                <a:pos x="T6" y="T7"/>
              </a:cxn>
              <a:cxn ang="0">
                <a:pos x="T8" y="T9"/>
              </a:cxn>
            </a:cxnLst>
            <a:rect l="0" t="0" r="r" b="b"/>
            <a:pathLst>
              <a:path w="163" h="164">
                <a:moveTo>
                  <a:pt x="134" y="135"/>
                </a:moveTo>
                <a:cubicBezTo>
                  <a:pt x="105" y="164"/>
                  <a:pt x="58" y="164"/>
                  <a:pt x="29" y="135"/>
                </a:cubicBezTo>
                <a:cubicBezTo>
                  <a:pt x="0" y="106"/>
                  <a:pt x="0" y="59"/>
                  <a:pt x="29" y="30"/>
                </a:cubicBezTo>
                <a:cubicBezTo>
                  <a:pt x="58" y="0"/>
                  <a:pt x="105" y="0"/>
                  <a:pt x="134" y="30"/>
                </a:cubicBezTo>
                <a:cubicBezTo>
                  <a:pt x="163" y="59"/>
                  <a:pt x="163" y="106"/>
                  <a:pt x="134" y="135"/>
                </a:cubicBezTo>
                <a:close/>
              </a:path>
            </a:pathLst>
          </a:custGeom>
          <a:solidFill>
            <a:schemeClr val="accent3"/>
          </a:solidFill>
          <a:ln>
            <a:noFill/>
          </a:ln>
        </p:spPr>
        <p:txBody>
          <a:bodyPr vert="horz" wrap="square" lIns="91440" tIns="45720" rIns="91440" bIns="45720" numCol="1" anchor="ctr" anchorCtr="0" compatLnSpc="1"/>
          <a:lstStyle/>
          <a:p>
            <a:pPr algn="ctr"/>
            <a:endParaRPr lang="en-AU" sz="1400" dirty="0">
              <a:solidFill>
                <a:schemeClr val="bg1"/>
              </a:solidFill>
              <a:latin typeface="+mn-ea"/>
              <a:cs typeface="+mn-ea"/>
            </a:endParaRPr>
          </a:p>
        </p:txBody>
      </p:sp>
      <p:sp>
        <p:nvSpPr>
          <p:cNvPr id="45" name="Freeform 39"/>
          <p:cNvSpPr/>
          <p:nvPr/>
        </p:nvSpPr>
        <p:spPr bwMode="auto">
          <a:xfrm>
            <a:off x="7841737" y="3720819"/>
            <a:ext cx="703171" cy="703263"/>
          </a:xfrm>
          <a:custGeom>
            <a:avLst/>
            <a:gdLst>
              <a:gd name="T0" fmla="*/ 135 w 164"/>
              <a:gd name="T1" fmla="*/ 29 h 164"/>
              <a:gd name="T2" fmla="*/ 135 w 164"/>
              <a:gd name="T3" fmla="*/ 135 h 164"/>
              <a:gd name="T4" fmla="*/ 29 w 164"/>
              <a:gd name="T5" fmla="*/ 135 h 164"/>
              <a:gd name="T6" fmla="*/ 29 w 164"/>
              <a:gd name="T7" fmla="*/ 29 h 164"/>
              <a:gd name="T8" fmla="*/ 135 w 164"/>
              <a:gd name="T9" fmla="*/ 29 h 164"/>
            </a:gdLst>
            <a:ahLst/>
            <a:cxnLst>
              <a:cxn ang="0">
                <a:pos x="T0" y="T1"/>
              </a:cxn>
              <a:cxn ang="0">
                <a:pos x="T2" y="T3"/>
              </a:cxn>
              <a:cxn ang="0">
                <a:pos x="T4" y="T5"/>
              </a:cxn>
              <a:cxn ang="0">
                <a:pos x="T6" y="T7"/>
              </a:cxn>
              <a:cxn ang="0">
                <a:pos x="T8" y="T9"/>
              </a:cxn>
            </a:cxnLst>
            <a:rect l="0" t="0" r="r" b="b"/>
            <a:pathLst>
              <a:path w="164" h="164">
                <a:moveTo>
                  <a:pt x="135" y="29"/>
                </a:moveTo>
                <a:cubicBezTo>
                  <a:pt x="164" y="58"/>
                  <a:pt x="164" y="106"/>
                  <a:pt x="135" y="135"/>
                </a:cubicBezTo>
                <a:cubicBezTo>
                  <a:pt x="106" y="164"/>
                  <a:pt x="59" y="164"/>
                  <a:pt x="29" y="135"/>
                </a:cubicBezTo>
                <a:cubicBezTo>
                  <a:pt x="0" y="106"/>
                  <a:pt x="0" y="58"/>
                  <a:pt x="29" y="29"/>
                </a:cubicBezTo>
                <a:cubicBezTo>
                  <a:pt x="59" y="0"/>
                  <a:pt x="106" y="0"/>
                  <a:pt x="135" y="29"/>
                </a:cubicBezTo>
                <a:close/>
              </a:path>
            </a:pathLst>
          </a:custGeom>
          <a:solidFill>
            <a:schemeClr val="accent5"/>
          </a:solidFill>
          <a:ln>
            <a:noFill/>
          </a:ln>
        </p:spPr>
        <p:txBody>
          <a:bodyPr vert="horz" wrap="square" lIns="91440" tIns="45720" rIns="91440" bIns="45720" numCol="1" anchor="ctr" anchorCtr="0" compatLnSpc="1"/>
          <a:lstStyle/>
          <a:p>
            <a:pPr algn="ctr"/>
            <a:endParaRPr lang="en-AU" sz="1400" dirty="0">
              <a:solidFill>
                <a:srgbClr val="FFFFFF"/>
              </a:solidFill>
              <a:latin typeface="+mn-ea"/>
              <a:cs typeface="+mn-ea"/>
            </a:endParaRPr>
          </a:p>
        </p:txBody>
      </p:sp>
      <p:sp>
        <p:nvSpPr>
          <p:cNvPr id="47" name="TextBox 46"/>
          <p:cNvSpPr txBox="1"/>
          <p:nvPr/>
        </p:nvSpPr>
        <p:spPr>
          <a:xfrm flipH="1">
            <a:off x="4492254" y="2306810"/>
            <a:ext cx="981528" cy="215444"/>
          </a:xfrm>
          <a:prstGeom prst="rect">
            <a:avLst/>
          </a:prstGeom>
          <a:noFill/>
        </p:spPr>
        <p:txBody>
          <a:bodyPr wrap="square" lIns="0" tIns="0" rIns="0" bIns="0" rtlCol="0" anchor="ctr">
            <a:spAutoFit/>
          </a:bodyPr>
          <a:lstStyle/>
          <a:p>
            <a:pPr algn="ctr"/>
            <a:r>
              <a:rPr lang="zh-CN" altLang="en-US" sz="1400">
                <a:solidFill>
                  <a:schemeClr val="accent6"/>
                </a:solidFill>
                <a:latin typeface="+mn-ea"/>
                <a:cs typeface="+mn-ea"/>
              </a:rPr>
              <a:t>安全</a:t>
            </a:r>
            <a:endParaRPr lang="en-AU" sz="1400" dirty="0">
              <a:solidFill>
                <a:schemeClr val="accent6"/>
              </a:solidFill>
              <a:latin typeface="+mn-ea"/>
              <a:cs typeface="+mn-ea"/>
            </a:endParaRPr>
          </a:p>
        </p:txBody>
      </p:sp>
      <p:sp>
        <p:nvSpPr>
          <p:cNvPr id="49" name="TextBox 48"/>
          <p:cNvSpPr txBox="1"/>
          <p:nvPr/>
        </p:nvSpPr>
        <p:spPr>
          <a:xfrm flipH="1">
            <a:off x="5564471" y="4568831"/>
            <a:ext cx="981528" cy="215444"/>
          </a:xfrm>
          <a:prstGeom prst="rect">
            <a:avLst/>
          </a:prstGeom>
          <a:noFill/>
        </p:spPr>
        <p:txBody>
          <a:bodyPr wrap="square" lIns="0" tIns="0" rIns="0" bIns="0" rtlCol="0" anchor="ctr">
            <a:spAutoFit/>
          </a:bodyPr>
          <a:lstStyle/>
          <a:p>
            <a:pPr algn="ctr"/>
            <a:r>
              <a:rPr lang="zh-CN" altLang="en-US" sz="1400">
                <a:solidFill>
                  <a:schemeClr val="accent1"/>
                </a:solidFill>
                <a:latin typeface="+mn-ea"/>
                <a:cs typeface="+mn-ea"/>
              </a:rPr>
              <a:t>图表</a:t>
            </a:r>
            <a:endParaRPr lang="en-AU" sz="1400" dirty="0">
              <a:solidFill>
                <a:schemeClr val="accent1"/>
              </a:solidFill>
              <a:latin typeface="+mn-ea"/>
              <a:cs typeface="+mn-ea"/>
            </a:endParaRPr>
          </a:p>
        </p:txBody>
      </p:sp>
      <p:sp>
        <p:nvSpPr>
          <p:cNvPr id="50" name="TextBox 49"/>
          <p:cNvSpPr txBox="1"/>
          <p:nvPr/>
        </p:nvSpPr>
        <p:spPr>
          <a:xfrm flipH="1">
            <a:off x="2350996" y="5635631"/>
            <a:ext cx="981528" cy="215444"/>
          </a:xfrm>
          <a:prstGeom prst="rect">
            <a:avLst/>
          </a:prstGeom>
          <a:noFill/>
        </p:spPr>
        <p:txBody>
          <a:bodyPr wrap="square" lIns="0" tIns="0" rIns="0" bIns="0" rtlCol="0" anchor="ctr">
            <a:spAutoFit/>
          </a:bodyPr>
          <a:lstStyle/>
          <a:p>
            <a:pPr algn="ctr"/>
            <a:r>
              <a:rPr lang="zh-CN" altLang="en-US" sz="1400">
                <a:solidFill>
                  <a:srgbClr val="7F7F7F"/>
                </a:solidFill>
                <a:latin typeface="+mn-ea"/>
                <a:cs typeface="+mn-ea"/>
              </a:rPr>
              <a:t>快捷</a:t>
            </a:r>
            <a:endParaRPr lang="en-AU" sz="1400" dirty="0">
              <a:solidFill>
                <a:srgbClr val="7F7F7F"/>
              </a:solidFill>
              <a:latin typeface="+mn-ea"/>
              <a:cs typeface="+mn-ea"/>
            </a:endParaRPr>
          </a:p>
        </p:txBody>
      </p:sp>
      <p:sp>
        <p:nvSpPr>
          <p:cNvPr id="51" name="TextBox 50"/>
          <p:cNvSpPr txBox="1"/>
          <p:nvPr/>
        </p:nvSpPr>
        <p:spPr>
          <a:xfrm flipH="1">
            <a:off x="1281954" y="3399555"/>
            <a:ext cx="981528" cy="215444"/>
          </a:xfrm>
          <a:prstGeom prst="rect">
            <a:avLst/>
          </a:prstGeom>
          <a:noFill/>
        </p:spPr>
        <p:txBody>
          <a:bodyPr wrap="square" lIns="0" tIns="0" rIns="0" bIns="0" rtlCol="0" anchor="ctr">
            <a:spAutoFit/>
          </a:bodyPr>
          <a:lstStyle/>
          <a:p>
            <a:pPr algn="ctr"/>
            <a:r>
              <a:rPr lang="zh-CN" altLang="en-US" sz="1400">
                <a:solidFill>
                  <a:schemeClr val="accent1"/>
                </a:solidFill>
                <a:latin typeface="+mn-ea"/>
                <a:cs typeface="+mn-ea"/>
              </a:rPr>
              <a:t>输入</a:t>
            </a:r>
            <a:endParaRPr lang="en-AU" sz="1400" dirty="0">
              <a:solidFill>
                <a:schemeClr val="accent1"/>
              </a:solidFill>
              <a:latin typeface="+mn-ea"/>
              <a:cs typeface="+mn-ea"/>
            </a:endParaRPr>
          </a:p>
        </p:txBody>
      </p:sp>
      <p:sp>
        <p:nvSpPr>
          <p:cNvPr id="56" name="TextBox 55"/>
          <p:cNvSpPr txBox="1"/>
          <p:nvPr/>
        </p:nvSpPr>
        <p:spPr>
          <a:xfrm flipH="1">
            <a:off x="6633514" y="2292231"/>
            <a:ext cx="981528" cy="215444"/>
          </a:xfrm>
          <a:prstGeom prst="rect">
            <a:avLst/>
          </a:prstGeom>
          <a:noFill/>
        </p:spPr>
        <p:txBody>
          <a:bodyPr wrap="square" lIns="0" tIns="0" rIns="0" bIns="0" rtlCol="0" anchor="ctr">
            <a:spAutoFit/>
          </a:bodyPr>
          <a:lstStyle/>
          <a:p>
            <a:pPr algn="ctr"/>
            <a:r>
              <a:rPr lang="zh-CN" altLang="en-US" sz="1400">
                <a:solidFill>
                  <a:srgbClr val="7F7F7F"/>
                </a:solidFill>
                <a:latin typeface="+mn-ea"/>
                <a:cs typeface="+mn-ea"/>
              </a:rPr>
              <a:t>商业</a:t>
            </a:r>
            <a:endParaRPr lang="en-AU" sz="1400" dirty="0">
              <a:solidFill>
                <a:srgbClr val="7F7F7F"/>
              </a:solidFill>
              <a:latin typeface="+mn-ea"/>
              <a:cs typeface="+mn-ea"/>
            </a:endParaRPr>
          </a:p>
        </p:txBody>
      </p:sp>
      <p:sp>
        <p:nvSpPr>
          <p:cNvPr id="57" name="TextBox 56"/>
          <p:cNvSpPr txBox="1"/>
          <p:nvPr/>
        </p:nvSpPr>
        <p:spPr>
          <a:xfrm flipH="1">
            <a:off x="7702555" y="4568831"/>
            <a:ext cx="981528" cy="215444"/>
          </a:xfrm>
          <a:prstGeom prst="rect">
            <a:avLst/>
          </a:prstGeom>
          <a:noFill/>
        </p:spPr>
        <p:txBody>
          <a:bodyPr wrap="square" lIns="0" tIns="0" rIns="0" bIns="0" rtlCol="0" anchor="ctr">
            <a:spAutoFit/>
          </a:bodyPr>
          <a:lstStyle/>
          <a:p>
            <a:pPr algn="ctr"/>
            <a:r>
              <a:rPr lang="zh-CN" altLang="en-US" sz="1400">
                <a:solidFill>
                  <a:srgbClr val="262626"/>
                </a:solidFill>
                <a:latin typeface="+mn-ea"/>
                <a:cs typeface="+mn-ea"/>
              </a:rPr>
              <a:t>数据</a:t>
            </a:r>
            <a:endParaRPr lang="en-AU" sz="1400" dirty="0">
              <a:solidFill>
                <a:srgbClr val="262626"/>
              </a:solidFill>
              <a:latin typeface="+mn-ea"/>
              <a:cs typeface="+mn-ea"/>
            </a:endParaRPr>
          </a:p>
        </p:txBody>
      </p:sp>
      <p:sp>
        <p:nvSpPr>
          <p:cNvPr id="58" name="TextBox 57"/>
          <p:cNvSpPr txBox="1"/>
          <p:nvPr/>
        </p:nvSpPr>
        <p:spPr>
          <a:xfrm flipH="1">
            <a:off x="9696416" y="3184111"/>
            <a:ext cx="981528" cy="215444"/>
          </a:xfrm>
          <a:prstGeom prst="rect">
            <a:avLst/>
          </a:prstGeom>
          <a:noFill/>
        </p:spPr>
        <p:txBody>
          <a:bodyPr wrap="square" lIns="0" tIns="0" rIns="0" bIns="0" rtlCol="0" anchor="ctr">
            <a:spAutoFit/>
          </a:bodyPr>
          <a:lstStyle/>
          <a:p>
            <a:r>
              <a:rPr lang="zh-CN" altLang="en-US" sz="1400">
                <a:solidFill>
                  <a:schemeClr val="accent6"/>
                </a:solidFill>
                <a:latin typeface="+mn-ea"/>
                <a:cs typeface="+mn-ea"/>
              </a:rPr>
              <a:t>概念</a:t>
            </a:r>
            <a:endParaRPr lang="en-AU" sz="1400" dirty="0">
              <a:solidFill>
                <a:schemeClr val="accent6"/>
              </a:solidFill>
              <a:latin typeface="+mn-ea"/>
              <a:cs typeface="+mn-ea"/>
            </a:endParaRPr>
          </a:p>
        </p:txBody>
      </p:sp>
      <p:sp>
        <p:nvSpPr>
          <p:cNvPr id="59" name="TextBox 58"/>
          <p:cNvSpPr txBox="1"/>
          <p:nvPr/>
        </p:nvSpPr>
        <p:spPr>
          <a:xfrm flipH="1">
            <a:off x="9845401" y="1226655"/>
            <a:ext cx="981528" cy="215444"/>
          </a:xfrm>
          <a:prstGeom prst="rect">
            <a:avLst/>
          </a:prstGeom>
          <a:noFill/>
        </p:spPr>
        <p:txBody>
          <a:bodyPr wrap="square" lIns="0" tIns="0" rIns="0" bIns="0" rtlCol="0" anchor="ctr">
            <a:spAutoFit/>
          </a:bodyPr>
          <a:lstStyle/>
          <a:p>
            <a:pPr algn="ctr"/>
            <a:r>
              <a:rPr lang="zh-CN" altLang="en-US" sz="1400">
                <a:solidFill>
                  <a:schemeClr val="accent1"/>
                </a:solidFill>
                <a:latin typeface="+mn-ea"/>
                <a:cs typeface="+mn-ea"/>
              </a:rPr>
              <a:t>目标</a:t>
            </a:r>
            <a:endParaRPr lang="en-AU" sz="1400" dirty="0">
              <a:solidFill>
                <a:schemeClr val="accent1"/>
              </a:solidFill>
              <a:latin typeface="+mn-ea"/>
              <a:cs typeface="+mn-ea"/>
            </a:endParaRPr>
          </a:p>
        </p:txBody>
      </p:sp>
      <p:sp>
        <p:nvSpPr>
          <p:cNvPr id="60" name="TextBox 59"/>
          <p:cNvSpPr txBox="1"/>
          <p:nvPr/>
        </p:nvSpPr>
        <p:spPr>
          <a:xfrm flipH="1">
            <a:off x="4352283" y="4220173"/>
            <a:ext cx="981528" cy="215444"/>
          </a:xfrm>
          <a:prstGeom prst="rect">
            <a:avLst/>
          </a:prstGeom>
          <a:noFill/>
        </p:spPr>
        <p:txBody>
          <a:bodyPr wrap="square" lIns="0" tIns="0" rIns="0" bIns="0" rtlCol="0" anchor="ctr">
            <a:spAutoFit/>
          </a:bodyPr>
          <a:lstStyle/>
          <a:p>
            <a:r>
              <a:rPr lang="zh-CN" altLang="en-US" sz="1400">
                <a:solidFill>
                  <a:srgbClr val="262626"/>
                </a:solidFill>
                <a:latin typeface="+mn-ea"/>
                <a:cs typeface="+mn-ea"/>
              </a:rPr>
              <a:t>商务交流</a:t>
            </a:r>
            <a:endParaRPr lang="en-AU" sz="1400" dirty="0">
              <a:solidFill>
                <a:srgbClr val="262626"/>
              </a:solidFill>
              <a:latin typeface="+mn-ea"/>
              <a:cs typeface="+mn-ea"/>
            </a:endParaRPr>
          </a:p>
        </p:txBody>
      </p:sp>
      <p:sp>
        <p:nvSpPr>
          <p:cNvPr id="61" name="Text Placeholder 32"/>
          <p:cNvSpPr txBox="1"/>
          <p:nvPr/>
        </p:nvSpPr>
        <p:spPr>
          <a:xfrm>
            <a:off x="2310793" y="1884813"/>
            <a:ext cx="1250012" cy="770213"/>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zh-CN" altLang="en-US" sz="900">
                <a:solidFill>
                  <a:srgbClr val="7F7F7F"/>
                </a:solidFill>
                <a:latin typeface="+mn-ea"/>
                <a:cs typeface="+mn-ea"/>
              </a:rPr>
              <a:t>此处添加详细文本描述，建议与标题相关并符合整体语言风格，语言描述尽量简洁生动。</a:t>
            </a:r>
            <a:endParaRPr lang="en-US" sz="900" dirty="0">
              <a:solidFill>
                <a:srgbClr val="7F7F7F"/>
              </a:solidFill>
              <a:latin typeface="+mn-ea"/>
              <a:cs typeface="+mn-ea"/>
            </a:endParaRPr>
          </a:p>
        </p:txBody>
      </p:sp>
      <p:sp>
        <p:nvSpPr>
          <p:cNvPr id="62" name="Arc 61"/>
          <p:cNvSpPr/>
          <p:nvPr/>
        </p:nvSpPr>
        <p:spPr>
          <a:xfrm rot="10800000">
            <a:off x="2856082" y="2257770"/>
            <a:ext cx="1302338" cy="1302508"/>
          </a:xfrm>
          <a:prstGeom prst="arc">
            <a:avLst>
              <a:gd name="adj1" fmla="val 17014246"/>
              <a:gd name="adj2" fmla="val 745915"/>
            </a:avLst>
          </a:prstGeom>
          <a:ln w="127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sz="1405">
              <a:solidFill>
                <a:schemeClr val="bg2"/>
              </a:solidFill>
              <a:latin typeface="+mn-ea"/>
              <a:cs typeface="+mn-ea"/>
            </a:endParaRPr>
          </a:p>
        </p:txBody>
      </p:sp>
      <p:sp>
        <p:nvSpPr>
          <p:cNvPr id="63" name="Text Placeholder 32"/>
          <p:cNvSpPr txBox="1"/>
          <p:nvPr/>
        </p:nvSpPr>
        <p:spPr>
          <a:xfrm flipH="1">
            <a:off x="9175449" y="4622379"/>
            <a:ext cx="1250012" cy="44219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zh-CN" altLang="en-US" sz="900">
                <a:solidFill>
                  <a:srgbClr val="7F7F7F"/>
                </a:solidFill>
                <a:latin typeface="+mn-ea"/>
                <a:cs typeface="+mn-ea"/>
              </a:rPr>
              <a:t>单击此处添加副标题或详细文本描述</a:t>
            </a:r>
            <a:endParaRPr lang="en-US" sz="900" dirty="0">
              <a:solidFill>
                <a:srgbClr val="7F7F7F"/>
              </a:solidFill>
              <a:latin typeface="+mn-ea"/>
              <a:cs typeface="+mn-ea"/>
            </a:endParaRPr>
          </a:p>
        </p:txBody>
      </p:sp>
      <p:sp>
        <p:nvSpPr>
          <p:cNvPr id="64" name="Arc 63"/>
          <p:cNvSpPr/>
          <p:nvPr/>
        </p:nvSpPr>
        <p:spPr>
          <a:xfrm rot="18160781">
            <a:off x="8339387" y="4238467"/>
            <a:ext cx="1302508" cy="1302338"/>
          </a:xfrm>
          <a:prstGeom prst="arc">
            <a:avLst>
              <a:gd name="adj1" fmla="val 18771647"/>
              <a:gd name="adj2" fmla="val 745915"/>
            </a:avLst>
          </a:prstGeom>
          <a:ln w="127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sz="1405">
              <a:solidFill>
                <a:schemeClr val="bg2"/>
              </a:solidFill>
              <a:latin typeface="+mn-ea"/>
              <a:cs typeface="+mn-ea"/>
            </a:endParaRPr>
          </a:p>
        </p:txBody>
      </p:sp>
      <p:sp>
        <p:nvSpPr>
          <p:cNvPr id="65" name="Text Placeholder 32"/>
          <p:cNvSpPr txBox="1"/>
          <p:nvPr/>
        </p:nvSpPr>
        <p:spPr>
          <a:xfrm>
            <a:off x="5347613" y="5145648"/>
            <a:ext cx="1250012" cy="770213"/>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zh-CN" altLang="en-US" sz="900">
                <a:solidFill>
                  <a:srgbClr val="7F7F7F"/>
                </a:solidFill>
                <a:latin typeface="+mn-ea"/>
                <a:cs typeface="+mn-ea"/>
              </a:rPr>
              <a:t>此处添加详细文本描述，建议与标题相关并符合整体语言风格，语言描述尽量简洁生动。</a:t>
            </a:r>
            <a:endParaRPr lang="en-US" altLang="zh-CN" sz="900" dirty="0">
              <a:solidFill>
                <a:srgbClr val="7F7F7F"/>
              </a:solidFill>
              <a:latin typeface="+mn-ea"/>
              <a:cs typeface="+mn-ea"/>
            </a:endParaRPr>
          </a:p>
        </p:txBody>
      </p:sp>
      <p:sp>
        <p:nvSpPr>
          <p:cNvPr id="66" name="Arc 65"/>
          <p:cNvSpPr/>
          <p:nvPr/>
        </p:nvSpPr>
        <p:spPr>
          <a:xfrm rot="17100000" flipH="1">
            <a:off x="4532458" y="4081964"/>
            <a:ext cx="1302508" cy="1302338"/>
          </a:xfrm>
          <a:prstGeom prst="arc">
            <a:avLst>
              <a:gd name="adj1" fmla="val 17014246"/>
              <a:gd name="adj2" fmla="val 745915"/>
            </a:avLst>
          </a:prstGeom>
          <a:ln w="127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sz="1405">
              <a:solidFill>
                <a:schemeClr val="bg2"/>
              </a:solidFill>
              <a:latin typeface="+mn-ea"/>
              <a:cs typeface="+mn-ea"/>
            </a:endParaRPr>
          </a:p>
        </p:txBody>
      </p:sp>
      <p:sp>
        <p:nvSpPr>
          <p:cNvPr id="39" name="Freeform 139"/>
          <p:cNvSpPr/>
          <p:nvPr/>
        </p:nvSpPr>
        <p:spPr bwMode="auto">
          <a:xfrm>
            <a:off x="7278409" y="2462108"/>
            <a:ext cx="356381" cy="269930"/>
          </a:xfrm>
          <a:custGeom>
            <a:avLst/>
            <a:gdLst>
              <a:gd name="T0" fmla="*/ 143 w 165"/>
              <a:gd name="T1" fmla="*/ 19 h 125"/>
              <a:gd name="T2" fmla="*/ 34 w 165"/>
              <a:gd name="T3" fmla="*/ 19 h 125"/>
              <a:gd name="T4" fmla="*/ 30 w 165"/>
              <a:gd name="T5" fmla="*/ 5 h 125"/>
              <a:gd name="T6" fmla="*/ 29 w 165"/>
              <a:gd name="T7" fmla="*/ 4 h 125"/>
              <a:gd name="T8" fmla="*/ 29 w 165"/>
              <a:gd name="T9" fmla="*/ 4 h 125"/>
              <a:gd name="T10" fmla="*/ 28 w 165"/>
              <a:gd name="T11" fmla="*/ 3 h 125"/>
              <a:gd name="T12" fmla="*/ 28 w 165"/>
              <a:gd name="T13" fmla="*/ 2 h 125"/>
              <a:gd name="T14" fmla="*/ 28 w 165"/>
              <a:gd name="T15" fmla="*/ 2 h 125"/>
              <a:gd name="T16" fmla="*/ 27 w 165"/>
              <a:gd name="T17" fmla="*/ 1 h 125"/>
              <a:gd name="T18" fmla="*/ 27 w 165"/>
              <a:gd name="T19" fmla="*/ 1 h 125"/>
              <a:gd name="T20" fmla="*/ 22 w 165"/>
              <a:gd name="T21" fmla="*/ 0 h 125"/>
              <a:gd name="T22" fmla="*/ 7 w 165"/>
              <a:gd name="T23" fmla="*/ 2 h 125"/>
              <a:gd name="T24" fmla="*/ 0 w 165"/>
              <a:gd name="T25" fmla="*/ 9 h 125"/>
              <a:gd name="T26" fmla="*/ 7 w 165"/>
              <a:gd name="T27" fmla="*/ 15 h 125"/>
              <a:gd name="T28" fmla="*/ 18 w 165"/>
              <a:gd name="T29" fmla="*/ 14 h 125"/>
              <a:gd name="T30" fmla="*/ 45 w 165"/>
              <a:gd name="T31" fmla="*/ 99 h 125"/>
              <a:gd name="T32" fmla="*/ 42 w 165"/>
              <a:gd name="T33" fmla="*/ 109 h 125"/>
              <a:gd name="T34" fmla="*/ 58 w 165"/>
              <a:gd name="T35" fmla="*/ 125 h 125"/>
              <a:gd name="T36" fmla="*/ 73 w 165"/>
              <a:gd name="T37" fmla="*/ 116 h 125"/>
              <a:gd name="T38" fmla="*/ 94 w 165"/>
              <a:gd name="T39" fmla="*/ 116 h 125"/>
              <a:gd name="T40" fmla="*/ 109 w 165"/>
              <a:gd name="T41" fmla="*/ 125 h 125"/>
              <a:gd name="T42" fmla="*/ 125 w 165"/>
              <a:gd name="T43" fmla="*/ 109 h 125"/>
              <a:gd name="T44" fmla="*/ 109 w 165"/>
              <a:gd name="T45" fmla="*/ 93 h 125"/>
              <a:gd name="T46" fmla="*/ 94 w 165"/>
              <a:gd name="T47" fmla="*/ 102 h 125"/>
              <a:gd name="T48" fmla="*/ 73 w 165"/>
              <a:gd name="T49" fmla="*/ 102 h 125"/>
              <a:gd name="T50" fmla="*/ 58 w 165"/>
              <a:gd name="T51" fmla="*/ 93 h 125"/>
              <a:gd name="T52" fmla="*/ 58 w 165"/>
              <a:gd name="T53" fmla="*/ 93 h 125"/>
              <a:gd name="T54" fmla="*/ 55 w 165"/>
              <a:gd name="T55" fmla="*/ 83 h 125"/>
              <a:gd name="T56" fmla="*/ 125 w 165"/>
              <a:gd name="T57" fmla="*/ 83 h 125"/>
              <a:gd name="T58" fmla="*/ 139 w 165"/>
              <a:gd name="T59" fmla="*/ 68 h 125"/>
              <a:gd name="T60" fmla="*/ 158 w 165"/>
              <a:gd name="T61" fmla="*/ 34 h 125"/>
              <a:gd name="T62" fmla="*/ 143 w 165"/>
              <a:gd name="T63" fmla="*/ 1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5" h="125">
                <a:moveTo>
                  <a:pt x="143" y="19"/>
                </a:moveTo>
                <a:cubicBezTo>
                  <a:pt x="34" y="19"/>
                  <a:pt x="34" y="19"/>
                  <a:pt x="34" y="19"/>
                </a:cubicBezTo>
                <a:cubicBezTo>
                  <a:pt x="30" y="5"/>
                  <a:pt x="30" y="5"/>
                  <a:pt x="30" y="5"/>
                </a:cubicBezTo>
                <a:cubicBezTo>
                  <a:pt x="30" y="5"/>
                  <a:pt x="29" y="4"/>
                  <a:pt x="29" y="4"/>
                </a:cubicBezTo>
                <a:cubicBezTo>
                  <a:pt x="29" y="4"/>
                  <a:pt x="29" y="4"/>
                  <a:pt x="29" y="4"/>
                </a:cubicBezTo>
                <a:cubicBezTo>
                  <a:pt x="29" y="3"/>
                  <a:pt x="29" y="3"/>
                  <a:pt x="28" y="3"/>
                </a:cubicBezTo>
                <a:cubicBezTo>
                  <a:pt x="28" y="2"/>
                  <a:pt x="28" y="2"/>
                  <a:pt x="28" y="2"/>
                </a:cubicBezTo>
                <a:cubicBezTo>
                  <a:pt x="28" y="2"/>
                  <a:pt x="28" y="2"/>
                  <a:pt x="28" y="2"/>
                </a:cubicBezTo>
                <a:cubicBezTo>
                  <a:pt x="27" y="2"/>
                  <a:pt x="27" y="1"/>
                  <a:pt x="27" y="1"/>
                </a:cubicBezTo>
                <a:cubicBezTo>
                  <a:pt x="27" y="1"/>
                  <a:pt x="27" y="1"/>
                  <a:pt x="27" y="1"/>
                </a:cubicBezTo>
                <a:cubicBezTo>
                  <a:pt x="25" y="0"/>
                  <a:pt x="24" y="0"/>
                  <a:pt x="22" y="0"/>
                </a:cubicBezTo>
                <a:cubicBezTo>
                  <a:pt x="7" y="2"/>
                  <a:pt x="7" y="2"/>
                  <a:pt x="7" y="2"/>
                </a:cubicBezTo>
                <a:cubicBezTo>
                  <a:pt x="3" y="2"/>
                  <a:pt x="0" y="5"/>
                  <a:pt x="0" y="9"/>
                </a:cubicBezTo>
                <a:cubicBezTo>
                  <a:pt x="1" y="12"/>
                  <a:pt x="4" y="15"/>
                  <a:pt x="7" y="15"/>
                </a:cubicBezTo>
                <a:cubicBezTo>
                  <a:pt x="18" y="14"/>
                  <a:pt x="18" y="14"/>
                  <a:pt x="18" y="14"/>
                </a:cubicBezTo>
                <a:cubicBezTo>
                  <a:pt x="45" y="99"/>
                  <a:pt x="45" y="99"/>
                  <a:pt x="45" y="99"/>
                </a:cubicBezTo>
                <a:cubicBezTo>
                  <a:pt x="43" y="101"/>
                  <a:pt x="42" y="105"/>
                  <a:pt x="42" y="109"/>
                </a:cubicBezTo>
                <a:cubicBezTo>
                  <a:pt x="42" y="118"/>
                  <a:pt x="49" y="125"/>
                  <a:pt x="58" y="125"/>
                </a:cubicBezTo>
                <a:cubicBezTo>
                  <a:pt x="64" y="125"/>
                  <a:pt x="70" y="121"/>
                  <a:pt x="73" y="116"/>
                </a:cubicBezTo>
                <a:cubicBezTo>
                  <a:pt x="94" y="116"/>
                  <a:pt x="94" y="116"/>
                  <a:pt x="94" y="116"/>
                </a:cubicBezTo>
                <a:cubicBezTo>
                  <a:pt x="97" y="121"/>
                  <a:pt x="103" y="125"/>
                  <a:pt x="109" y="125"/>
                </a:cubicBezTo>
                <a:cubicBezTo>
                  <a:pt x="118" y="125"/>
                  <a:pt x="125" y="118"/>
                  <a:pt x="125" y="109"/>
                </a:cubicBezTo>
                <a:cubicBezTo>
                  <a:pt x="125" y="100"/>
                  <a:pt x="118" y="93"/>
                  <a:pt x="109" y="93"/>
                </a:cubicBezTo>
                <a:cubicBezTo>
                  <a:pt x="103" y="93"/>
                  <a:pt x="97" y="97"/>
                  <a:pt x="94" y="102"/>
                </a:cubicBezTo>
                <a:cubicBezTo>
                  <a:pt x="73" y="102"/>
                  <a:pt x="73" y="102"/>
                  <a:pt x="73" y="102"/>
                </a:cubicBezTo>
                <a:cubicBezTo>
                  <a:pt x="70" y="97"/>
                  <a:pt x="64" y="93"/>
                  <a:pt x="58" y="93"/>
                </a:cubicBezTo>
                <a:cubicBezTo>
                  <a:pt x="58" y="93"/>
                  <a:pt x="58" y="93"/>
                  <a:pt x="58" y="93"/>
                </a:cubicBezTo>
                <a:cubicBezTo>
                  <a:pt x="55" y="83"/>
                  <a:pt x="55" y="83"/>
                  <a:pt x="55" y="83"/>
                </a:cubicBezTo>
                <a:cubicBezTo>
                  <a:pt x="125" y="83"/>
                  <a:pt x="125" y="83"/>
                  <a:pt x="125" y="83"/>
                </a:cubicBezTo>
                <a:cubicBezTo>
                  <a:pt x="133" y="83"/>
                  <a:pt x="134" y="77"/>
                  <a:pt x="139" y="68"/>
                </a:cubicBezTo>
                <a:cubicBezTo>
                  <a:pt x="158" y="34"/>
                  <a:pt x="158" y="34"/>
                  <a:pt x="158" y="34"/>
                </a:cubicBezTo>
                <a:cubicBezTo>
                  <a:pt x="165" y="20"/>
                  <a:pt x="151" y="19"/>
                  <a:pt x="143" y="19"/>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nvGrpSpPr>
          <p:cNvPr id="40" name="组合 39"/>
          <p:cNvGrpSpPr/>
          <p:nvPr/>
        </p:nvGrpSpPr>
        <p:grpSpPr>
          <a:xfrm>
            <a:off x="6970691" y="2824718"/>
            <a:ext cx="307174" cy="307212"/>
            <a:chOff x="11121822" y="1145785"/>
            <a:chExt cx="307214" cy="307212"/>
          </a:xfrm>
          <a:solidFill>
            <a:schemeClr val="bg1"/>
          </a:solidFill>
        </p:grpSpPr>
        <p:sp>
          <p:nvSpPr>
            <p:cNvPr id="42" name="Freeform 140"/>
            <p:cNvSpPr>
              <a:spLocks noEditPoints="1"/>
            </p:cNvSpPr>
            <p:nvPr/>
          </p:nvSpPr>
          <p:spPr bwMode="auto">
            <a:xfrm>
              <a:off x="11121822" y="1211403"/>
              <a:ext cx="241594" cy="241594"/>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44" name="Freeform 141"/>
            <p:cNvSpPr>
              <a:spLocks noEditPoints="1"/>
            </p:cNvSpPr>
            <p:nvPr/>
          </p:nvSpPr>
          <p:spPr bwMode="auto">
            <a:xfrm>
              <a:off x="11317186" y="1145785"/>
              <a:ext cx="111850" cy="113341"/>
            </a:xfrm>
            <a:custGeom>
              <a:avLst/>
              <a:gdLst>
                <a:gd name="T0" fmla="*/ 48 w 52"/>
                <a:gd name="T1" fmla="*/ 23 h 52"/>
                <a:gd name="T2" fmla="*/ 50 w 52"/>
                <a:gd name="T3" fmla="*/ 17 h 52"/>
                <a:gd name="T4" fmla="*/ 48 w 52"/>
                <a:gd name="T5" fmla="*/ 11 h 52"/>
                <a:gd name="T6" fmla="*/ 44 w 52"/>
                <a:gd name="T7" fmla="*/ 12 h 52"/>
                <a:gd name="T8" fmla="*/ 42 w 52"/>
                <a:gd name="T9" fmla="*/ 6 h 52"/>
                <a:gd name="T10" fmla="*/ 38 w 52"/>
                <a:gd name="T11" fmla="*/ 2 h 52"/>
                <a:gd name="T12" fmla="*/ 34 w 52"/>
                <a:gd name="T13" fmla="*/ 5 h 52"/>
                <a:gd name="T14" fmla="*/ 30 w 52"/>
                <a:gd name="T15" fmla="*/ 1 h 52"/>
                <a:gd name="T16" fmla="*/ 24 w 52"/>
                <a:gd name="T17" fmla="*/ 0 h 52"/>
                <a:gd name="T18" fmla="*/ 23 w 52"/>
                <a:gd name="T19" fmla="*/ 4 h 52"/>
                <a:gd name="T20" fmla="*/ 17 w 52"/>
                <a:gd name="T21" fmla="*/ 2 h 52"/>
                <a:gd name="T22" fmla="*/ 11 w 52"/>
                <a:gd name="T23" fmla="*/ 4 h 52"/>
                <a:gd name="T24" fmla="*/ 12 w 52"/>
                <a:gd name="T25" fmla="*/ 8 h 52"/>
                <a:gd name="T26" fmla="*/ 6 w 52"/>
                <a:gd name="T27" fmla="*/ 10 h 52"/>
                <a:gd name="T28" fmla="*/ 2 w 52"/>
                <a:gd name="T29" fmla="*/ 14 h 52"/>
                <a:gd name="T30" fmla="*/ 6 w 52"/>
                <a:gd name="T31" fmla="*/ 18 h 52"/>
                <a:gd name="T32" fmla="*/ 1 w 52"/>
                <a:gd name="T33" fmla="*/ 22 h 52"/>
                <a:gd name="T34" fmla="*/ 0 w 52"/>
                <a:gd name="T35" fmla="*/ 28 h 52"/>
                <a:gd name="T36" fmla="*/ 4 w 52"/>
                <a:gd name="T37" fmla="*/ 29 h 52"/>
                <a:gd name="T38" fmla="*/ 2 w 52"/>
                <a:gd name="T39" fmla="*/ 35 h 52"/>
                <a:gd name="T40" fmla="*/ 4 w 52"/>
                <a:gd name="T41" fmla="*/ 41 h 52"/>
                <a:gd name="T42" fmla="*/ 9 w 52"/>
                <a:gd name="T43" fmla="*/ 40 h 52"/>
                <a:gd name="T44" fmla="*/ 10 w 52"/>
                <a:gd name="T45" fmla="*/ 46 h 52"/>
                <a:gd name="T46" fmla="*/ 15 w 52"/>
                <a:gd name="T47" fmla="*/ 50 h 52"/>
                <a:gd name="T48" fmla="*/ 18 w 52"/>
                <a:gd name="T49" fmla="*/ 47 h 52"/>
                <a:gd name="T50" fmla="*/ 22 w 52"/>
                <a:gd name="T51" fmla="*/ 51 h 52"/>
                <a:gd name="T52" fmla="*/ 28 w 52"/>
                <a:gd name="T53" fmla="*/ 52 h 52"/>
                <a:gd name="T54" fmla="*/ 29 w 52"/>
                <a:gd name="T55" fmla="*/ 48 h 52"/>
                <a:gd name="T56" fmla="*/ 35 w 52"/>
                <a:gd name="T57" fmla="*/ 50 h 52"/>
                <a:gd name="T58" fmla="*/ 41 w 52"/>
                <a:gd name="T59" fmla="*/ 48 h 52"/>
                <a:gd name="T60" fmla="*/ 40 w 52"/>
                <a:gd name="T61" fmla="*/ 43 h 52"/>
                <a:gd name="T62" fmla="*/ 46 w 52"/>
                <a:gd name="T63" fmla="*/ 42 h 52"/>
                <a:gd name="T64" fmla="*/ 50 w 52"/>
                <a:gd name="T65" fmla="*/ 37 h 52"/>
                <a:gd name="T66" fmla="*/ 47 w 52"/>
                <a:gd name="T67" fmla="*/ 34 h 52"/>
                <a:gd name="T68" fmla="*/ 51 w 52"/>
                <a:gd name="T69" fmla="*/ 30 h 52"/>
                <a:gd name="T70" fmla="*/ 52 w 52"/>
                <a:gd name="T71" fmla="*/ 24 h 52"/>
                <a:gd name="T72" fmla="*/ 26 w 52"/>
                <a:gd name="T73" fmla="*/ 40 h 52"/>
                <a:gd name="T74" fmla="*/ 26 w 52"/>
                <a:gd name="T75" fmla="*/ 12 h 52"/>
                <a:gd name="T76" fmla="*/ 26 w 52"/>
                <a:gd name="T77"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 h="52">
                  <a:moveTo>
                    <a:pt x="51" y="23"/>
                  </a:moveTo>
                  <a:cubicBezTo>
                    <a:pt x="48" y="23"/>
                    <a:pt x="48" y="23"/>
                    <a:pt x="48" y="23"/>
                  </a:cubicBezTo>
                  <a:cubicBezTo>
                    <a:pt x="48" y="21"/>
                    <a:pt x="48" y="20"/>
                    <a:pt x="47" y="18"/>
                  </a:cubicBezTo>
                  <a:cubicBezTo>
                    <a:pt x="50" y="17"/>
                    <a:pt x="50" y="17"/>
                    <a:pt x="50" y="17"/>
                  </a:cubicBezTo>
                  <a:cubicBezTo>
                    <a:pt x="50" y="16"/>
                    <a:pt x="51" y="16"/>
                    <a:pt x="50" y="15"/>
                  </a:cubicBezTo>
                  <a:cubicBezTo>
                    <a:pt x="48" y="11"/>
                    <a:pt x="48" y="11"/>
                    <a:pt x="48" y="11"/>
                  </a:cubicBezTo>
                  <a:cubicBezTo>
                    <a:pt x="48" y="10"/>
                    <a:pt x="47" y="10"/>
                    <a:pt x="46" y="11"/>
                  </a:cubicBezTo>
                  <a:cubicBezTo>
                    <a:pt x="44" y="12"/>
                    <a:pt x="44" y="12"/>
                    <a:pt x="44" y="12"/>
                  </a:cubicBezTo>
                  <a:cubicBezTo>
                    <a:pt x="43" y="11"/>
                    <a:pt x="42" y="10"/>
                    <a:pt x="40" y="9"/>
                  </a:cubicBezTo>
                  <a:cubicBezTo>
                    <a:pt x="42" y="6"/>
                    <a:pt x="42" y="6"/>
                    <a:pt x="42" y="6"/>
                  </a:cubicBezTo>
                  <a:cubicBezTo>
                    <a:pt x="42" y="6"/>
                    <a:pt x="42" y="5"/>
                    <a:pt x="42" y="4"/>
                  </a:cubicBezTo>
                  <a:cubicBezTo>
                    <a:pt x="38" y="2"/>
                    <a:pt x="38" y="2"/>
                    <a:pt x="38" y="2"/>
                  </a:cubicBezTo>
                  <a:cubicBezTo>
                    <a:pt x="37" y="2"/>
                    <a:pt x="36" y="2"/>
                    <a:pt x="36" y="3"/>
                  </a:cubicBezTo>
                  <a:cubicBezTo>
                    <a:pt x="34" y="5"/>
                    <a:pt x="34" y="5"/>
                    <a:pt x="34" y="5"/>
                  </a:cubicBezTo>
                  <a:cubicBezTo>
                    <a:pt x="33" y="5"/>
                    <a:pt x="32" y="4"/>
                    <a:pt x="30" y="4"/>
                  </a:cubicBezTo>
                  <a:cubicBezTo>
                    <a:pt x="30" y="1"/>
                    <a:pt x="30" y="1"/>
                    <a:pt x="30" y="1"/>
                  </a:cubicBezTo>
                  <a:cubicBezTo>
                    <a:pt x="30" y="0"/>
                    <a:pt x="29" y="0"/>
                    <a:pt x="29" y="0"/>
                  </a:cubicBezTo>
                  <a:cubicBezTo>
                    <a:pt x="24" y="0"/>
                    <a:pt x="24" y="0"/>
                    <a:pt x="24" y="0"/>
                  </a:cubicBezTo>
                  <a:cubicBezTo>
                    <a:pt x="24" y="0"/>
                    <a:pt x="23" y="0"/>
                    <a:pt x="23" y="1"/>
                  </a:cubicBezTo>
                  <a:cubicBezTo>
                    <a:pt x="23" y="4"/>
                    <a:pt x="23" y="4"/>
                    <a:pt x="23" y="4"/>
                  </a:cubicBezTo>
                  <a:cubicBezTo>
                    <a:pt x="21" y="4"/>
                    <a:pt x="20" y="5"/>
                    <a:pt x="19" y="5"/>
                  </a:cubicBezTo>
                  <a:cubicBezTo>
                    <a:pt x="17" y="2"/>
                    <a:pt x="17" y="2"/>
                    <a:pt x="17" y="2"/>
                  </a:cubicBezTo>
                  <a:cubicBezTo>
                    <a:pt x="17" y="2"/>
                    <a:pt x="16" y="1"/>
                    <a:pt x="15" y="2"/>
                  </a:cubicBezTo>
                  <a:cubicBezTo>
                    <a:pt x="11" y="4"/>
                    <a:pt x="11" y="4"/>
                    <a:pt x="11" y="4"/>
                  </a:cubicBezTo>
                  <a:cubicBezTo>
                    <a:pt x="11" y="4"/>
                    <a:pt x="11" y="5"/>
                    <a:pt x="11" y="6"/>
                  </a:cubicBezTo>
                  <a:cubicBezTo>
                    <a:pt x="12" y="8"/>
                    <a:pt x="12" y="8"/>
                    <a:pt x="12" y="8"/>
                  </a:cubicBezTo>
                  <a:cubicBezTo>
                    <a:pt x="11" y="9"/>
                    <a:pt x="10" y="10"/>
                    <a:pt x="9" y="12"/>
                  </a:cubicBezTo>
                  <a:cubicBezTo>
                    <a:pt x="6" y="10"/>
                    <a:pt x="6" y="10"/>
                    <a:pt x="6" y="10"/>
                  </a:cubicBezTo>
                  <a:cubicBezTo>
                    <a:pt x="6" y="10"/>
                    <a:pt x="5" y="10"/>
                    <a:pt x="5" y="10"/>
                  </a:cubicBezTo>
                  <a:cubicBezTo>
                    <a:pt x="2" y="14"/>
                    <a:pt x="2" y="14"/>
                    <a:pt x="2" y="14"/>
                  </a:cubicBezTo>
                  <a:cubicBezTo>
                    <a:pt x="2" y="15"/>
                    <a:pt x="2" y="16"/>
                    <a:pt x="3" y="16"/>
                  </a:cubicBezTo>
                  <a:cubicBezTo>
                    <a:pt x="6" y="18"/>
                    <a:pt x="6" y="18"/>
                    <a:pt x="6" y="18"/>
                  </a:cubicBezTo>
                  <a:cubicBezTo>
                    <a:pt x="5" y="19"/>
                    <a:pt x="5" y="21"/>
                    <a:pt x="4" y="22"/>
                  </a:cubicBezTo>
                  <a:cubicBezTo>
                    <a:pt x="1" y="22"/>
                    <a:pt x="1" y="22"/>
                    <a:pt x="1" y="22"/>
                  </a:cubicBezTo>
                  <a:cubicBezTo>
                    <a:pt x="0" y="22"/>
                    <a:pt x="0" y="23"/>
                    <a:pt x="0" y="23"/>
                  </a:cubicBezTo>
                  <a:cubicBezTo>
                    <a:pt x="0" y="28"/>
                    <a:pt x="0" y="28"/>
                    <a:pt x="0" y="28"/>
                  </a:cubicBezTo>
                  <a:cubicBezTo>
                    <a:pt x="0" y="29"/>
                    <a:pt x="0" y="29"/>
                    <a:pt x="1" y="29"/>
                  </a:cubicBezTo>
                  <a:cubicBezTo>
                    <a:pt x="4" y="29"/>
                    <a:pt x="4" y="29"/>
                    <a:pt x="4" y="29"/>
                  </a:cubicBezTo>
                  <a:cubicBezTo>
                    <a:pt x="4" y="31"/>
                    <a:pt x="5" y="32"/>
                    <a:pt x="5" y="34"/>
                  </a:cubicBezTo>
                  <a:cubicBezTo>
                    <a:pt x="2" y="35"/>
                    <a:pt x="2" y="35"/>
                    <a:pt x="2" y="35"/>
                  </a:cubicBezTo>
                  <a:cubicBezTo>
                    <a:pt x="2" y="36"/>
                    <a:pt x="2" y="36"/>
                    <a:pt x="2" y="37"/>
                  </a:cubicBezTo>
                  <a:cubicBezTo>
                    <a:pt x="4" y="41"/>
                    <a:pt x="4" y="41"/>
                    <a:pt x="4" y="41"/>
                  </a:cubicBezTo>
                  <a:cubicBezTo>
                    <a:pt x="5" y="41"/>
                    <a:pt x="5" y="42"/>
                    <a:pt x="6" y="41"/>
                  </a:cubicBezTo>
                  <a:cubicBezTo>
                    <a:pt x="9" y="40"/>
                    <a:pt x="9" y="40"/>
                    <a:pt x="9" y="40"/>
                  </a:cubicBezTo>
                  <a:cubicBezTo>
                    <a:pt x="10" y="41"/>
                    <a:pt x="11" y="42"/>
                    <a:pt x="12" y="43"/>
                  </a:cubicBezTo>
                  <a:cubicBezTo>
                    <a:pt x="10" y="46"/>
                    <a:pt x="10" y="46"/>
                    <a:pt x="10" y="46"/>
                  </a:cubicBezTo>
                  <a:cubicBezTo>
                    <a:pt x="10" y="46"/>
                    <a:pt x="10" y="47"/>
                    <a:pt x="11" y="47"/>
                  </a:cubicBezTo>
                  <a:cubicBezTo>
                    <a:pt x="15" y="50"/>
                    <a:pt x="15" y="50"/>
                    <a:pt x="15" y="50"/>
                  </a:cubicBezTo>
                  <a:cubicBezTo>
                    <a:pt x="15" y="50"/>
                    <a:pt x="16" y="50"/>
                    <a:pt x="16" y="49"/>
                  </a:cubicBezTo>
                  <a:cubicBezTo>
                    <a:pt x="18" y="47"/>
                    <a:pt x="18" y="47"/>
                    <a:pt x="18" y="47"/>
                  </a:cubicBezTo>
                  <a:cubicBezTo>
                    <a:pt x="19" y="47"/>
                    <a:pt x="21" y="48"/>
                    <a:pt x="22" y="48"/>
                  </a:cubicBezTo>
                  <a:cubicBezTo>
                    <a:pt x="22" y="51"/>
                    <a:pt x="22" y="51"/>
                    <a:pt x="22" y="51"/>
                  </a:cubicBezTo>
                  <a:cubicBezTo>
                    <a:pt x="22" y="52"/>
                    <a:pt x="23" y="52"/>
                    <a:pt x="24" y="52"/>
                  </a:cubicBezTo>
                  <a:cubicBezTo>
                    <a:pt x="28" y="52"/>
                    <a:pt x="28" y="52"/>
                    <a:pt x="28" y="52"/>
                  </a:cubicBezTo>
                  <a:cubicBezTo>
                    <a:pt x="29" y="52"/>
                    <a:pt x="29" y="52"/>
                    <a:pt x="29" y="51"/>
                  </a:cubicBezTo>
                  <a:cubicBezTo>
                    <a:pt x="29" y="48"/>
                    <a:pt x="29" y="48"/>
                    <a:pt x="29" y="48"/>
                  </a:cubicBezTo>
                  <a:cubicBezTo>
                    <a:pt x="31" y="48"/>
                    <a:pt x="32" y="47"/>
                    <a:pt x="34" y="47"/>
                  </a:cubicBezTo>
                  <a:cubicBezTo>
                    <a:pt x="35" y="50"/>
                    <a:pt x="35" y="50"/>
                    <a:pt x="35" y="50"/>
                  </a:cubicBezTo>
                  <a:cubicBezTo>
                    <a:pt x="36" y="50"/>
                    <a:pt x="36" y="50"/>
                    <a:pt x="37" y="50"/>
                  </a:cubicBezTo>
                  <a:cubicBezTo>
                    <a:pt x="41" y="48"/>
                    <a:pt x="41" y="48"/>
                    <a:pt x="41" y="48"/>
                  </a:cubicBezTo>
                  <a:cubicBezTo>
                    <a:pt x="42" y="47"/>
                    <a:pt x="42" y="47"/>
                    <a:pt x="41" y="46"/>
                  </a:cubicBezTo>
                  <a:cubicBezTo>
                    <a:pt x="40" y="43"/>
                    <a:pt x="40" y="43"/>
                    <a:pt x="40" y="43"/>
                  </a:cubicBezTo>
                  <a:cubicBezTo>
                    <a:pt x="41" y="42"/>
                    <a:pt x="42" y="41"/>
                    <a:pt x="43" y="40"/>
                  </a:cubicBezTo>
                  <a:cubicBezTo>
                    <a:pt x="46" y="42"/>
                    <a:pt x="46" y="42"/>
                    <a:pt x="46" y="42"/>
                  </a:cubicBezTo>
                  <a:cubicBezTo>
                    <a:pt x="47" y="42"/>
                    <a:pt x="47" y="42"/>
                    <a:pt x="48" y="41"/>
                  </a:cubicBezTo>
                  <a:cubicBezTo>
                    <a:pt x="50" y="37"/>
                    <a:pt x="50" y="37"/>
                    <a:pt x="50" y="37"/>
                  </a:cubicBezTo>
                  <a:cubicBezTo>
                    <a:pt x="50" y="37"/>
                    <a:pt x="50" y="36"/>
                    <a:pt x="50" y="36"/>
                  </a:cubicBezTo>
                  <a:cubicBezTo>
                    <a:pt x="47" y="34"/>
                    <a:pt x="47" y="34"/>
                    <a:pt x="47" y="34"/>
                  </a:cubicBezTo>
                  <a:cubicBezTo>
                    <a:pt x="47" y="33"/>
                    <a:pt x="48" y="31"/>
                    <a:pt x="48" y="30"/>
                  </a:cubicBezTo>
                  <a:cubicBezTo>
                    <a:pt x="51" y="30"/>
                    <a:pt x="51" y="30"/>
                    <a:pt x="51" y="30"/>
                  </a:cubicBezTo>
                  <a:cubicBezTo>
                    <a:pt x="52" y="30"/>
                    <a:pt x="52" y="29"/>
                    <a:pt x="52" y="29"/>
                  </a:cubicBezTo>
                  <a:cubicBezTo>
                    <a:pt x="52" y="24"/>
                    <a:pt x="52" y="24"/>
                    <a:pt x="52" y="24"/>
                  </a:cubicBezTo>
                  <a:cubicBezTo>
                    <a:pt x="52" y="23"/>
                    <a:pt x="52" y="23"/>
                    <a:pt x="51" y="23"/>
                  </a:cubicBezTo>
                  <a:close/>
                  <a:moveTo>
                    <a:pt x="26" y="40"/>
                  </a:moveTo>
                  <a:cubicBezTo>
                    <a:pt x="18" y="40"/>
                    <a:pt x="12" y="34"/>
                    <a:pt x="12" y="26"/>
                  </a:cubicBezTo>
                  <a:cubicBezTo>
                    <a:pt x="12" y="18"/>
                    <a:pt x="18" y="12"/>
                    <a:pt x="26" y="12"/>
                  </a:cubicBezTo>
                  <a:cubicBezTo>
                    <a:pt x="34" y="12"/>
                    <a:pt x="40" y="18"/>
                    <a:pt x="40" y="26"/>
                  </a:cubicBezTo>
                  <a:cubicBezTo>
                    <a:pt x="40" y="34"/>
                    <a:pt x="34" y="40"/>
                    <a:pt x="26"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sp>
        <p:nvSpPr>
          <p:cNvPr id="46" name="Freeform 142"/>
          <p:cNvSpPr/>
          <p:nvPr/>
        </p:nvSpPr>
        <p:spPr bwMode="auto">
          <a:xfrm>
            <a:off x="4834110" y="2893318"/>
            <a:ext cx="292261" cy="238612"/>
          </a:xfrm>
          <a:custGeom>
            <a:avLst/>
            <a:gdLst>
              <a:gd name="T0" fmla="*/ 135 w 135"/>
              <a:gd name="T1" fmla="*/ 49 h 110"/>
              <a:gd name="T2" fmla="*/ 68 w 135"/>
              <a:gd name="T3" fmla="*/ 0 h 110"/>
              <a:gd name="T4" fmla="*/ 0 w 135"/>
              <a:gd name="T5" fmla="*/ 49 h 110"/>
              <a:gd name="T6" fmla="*/ 68 w 135"/>
              <a:gd name="T7" fmla="*/ 99 h 110"/>
              <a:gd name="T8" fmla="*/ 93 w 135"/>
              <a:gd name="T9" fmla="*/ 96 h 110"/>
              <a:gd name="T10" fmla="*/ 121 w 135"/>
              <a:gd name="T11" fmla="*/ 110 h 110"/>
              <a:gd name="T12" fmla="*/ 113 w 135"/>
              <a:gd name="T13" fmla="*/ 86 h 110"/>
              <a:gd name="T14" fmla="*/ 135 w 135"/>
              <a:gd name="T15" fmla="*/ 49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110">
                <a:moveTo>
                  <a:pt x="135" y="49"/>
                </a:moveTo>
                <a:cubicBezTo>
                  <a:pt x="135" y="22"/>
                  <a:pt x="105" y="0"/>
                  <a:pt x="68" y="0"/>
                </a:cubicBezTo>
                <a:cubicBezTo>
                  <a:pt x="30" y="0"/>
                  <a:pt x="0" y="22"/>
                  <a:pt x="0" y="49"/>
                </a:cubicBezTo>
                <a:cubicBezTo>
                  <a:pt x="0" y="77"/>
                  <a:pt x="30" y="99"/>
                  <a:pt x="68" y="99"/>
                </a:cubicBezTo>
                <a:cubicBezTo>
                  <a:pt x="76" y="99"/>
                  <a:pt x="85" y="98"/>
                  <a:pt x="93" y="96"/>
                </a:cubicBezTo>
                <a:cubicBezTo>
                  <a:pt x="95" y="95"/>
                  <a:pt x="121" y="110"/>
                  <a:pt x="121" y="110"/>
                </a:cubicBezTo>
                <a:cubicBezTo>
                  <a:pt x="113" y="86"/>
                  <a:pt x="113" y="86"/>
                  <a:pt x="113" y="86"/>
                </a:cubicBezTo>
                <a:cubicBezTo>
                  <a:pt x="126" y="77"/>
                  <a:pt x="135" y="64"/>
                  <a:pt x="135" y="49"/>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48" name="Freeform 149"/>
          <p:cNvSpPr/>
          <p:nvPr/>
        </p:nvSpPr>
        <p:spPr bwMode="auto">
          <a:xfrm>
            <a:off x="3758009" y="3941672"/>
            <a:ext cx="307172" cy="301247"/>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nvGrpSpPr>
          <p:cNvPr id="52" name="组合 51"/>
          <p:cNvGrpSpPr/>
          <p:nvPr/>
        </p:nvGrpSpPr>
        <p:grpSpPr>
          <a:xfrm>
            <a:off x="5887310" y="3975512"/>
            <a:ext cx="311646" cy="193872"/>
            <a:chOff x="8292784" y="1202455"/>
            <a:chExt cx="311687" cy="193872"/>
          </a:xfrm>
        </p:grpSpPr>
        <p:sp>
          <p:nvSpPr>
            <p:cNvPr id="53" name="Freeform 151"/>
            <p:cNvSpPr/>
            <p:nvPr/>
          </p:nvSpPr>
          <p:spPr bwMode="auto">
            <a:xfrm>
              <a:off x="8297258" y="1202455"/>
              <a:ext cx="299756" cy="123780"/>
            </a:xfrm>
            <a:custGeom>
              <a:avLst/>
              <a:gdLst>
                <a:gd name="T0" fmla="*/ 135 w 139"/>
                <a:gd name="T1" fmla="*/ 0 h 57"/>
                <a:gd name="T2" fmla="*/ 4 w 139"/>
                <a:gd name="T3" fmla="*/ 0 h 57"/>
                <a:gd name="T4" fmla="*/ 0 w 139"/>
                <a:gd name="T5" fmla="*/ 1 h 57"/>
                <a:gd name="T6" fmla="*/ 65 w 139"/>
                <a:gd name="T7" fmla="*/ 55 h 57"/>
                <a:gd name="T8" fmla="*/ 74 w 139"/>
                <a:gd name="T9" fmla="*/ 55 h 57"/>
                <a:gd name="T10" fmla="*/ 139 w 139"/>
                <a:gd name="T11" fmla="*/ 1 h 57"/>
                <a:gd name="T12" fmla="*/ 135 w 139"/>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39" h="57">
                  <a:moveTo>
                    <a:pt x="135" y="0"/>
                  </a:moveTo>
                  <a:cubicBezTo>
                    <a:pt x="4" y="0"/>
                    <a:pt x="4" y="0"/>
                    <a:pt x="4" y="0"/>
                  </a:cubicBezTo>
                  <a:cubicBezTo>
                    <a:pt x="3" y="0"/>
                    <a:pt x="1" y="0"/>
                    <a:pt x="0" y="1"/>
                  </a:cubicBezTo>
                  <a:cubicBezTo>
                    <a:pt x="65" y="55"/>
                    <a:pt x="65" y="55"/>
                    <a:pt x="65" y="55"/>
                  </a:cubicBezTo>
                  <a:cubicBezTo>
                    <a:pt x="68" y="57"/>
                    <a:pt x="72" y="57"/>
                    <a:pt x="74" y="55"/>
                  </a:cubicBezTo>
                  <a:cubicBezTo>
                    <a:pt x="139" y="1"/>
                    <a:pt x="139" y="1"/>
                    <a:pt x="139" y="1"/>
                  </a:cubicBezTo>
                  <a:cubicBezTo>
                    <a:pt x="138" y="0"/>
                    <a:pt x="137" y="0"/>
                    <a:pt x="135" y="0"/>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54" name="Freeform 152"/>
            <p:cNvSpPr>
              <a:spLocks noEditPoints="1"/>
            </p:cNvSpPr>
            <p:nvPr/>
          </p:nvSpPr>
          <p:spPr bwMode="auto">
            <a:xfrm>
              <a:off x="8292784" y="1221842"/>
              <a:ext cx="311687" cy="174485"/>
            </a:xfrm>
            <a:custGeom>
              <a:avLst/>
              <a:gdLst>
                <a:gd name="T0" fmla="*/ 77 w 144"/>
                <a:gd name="T1" fmla="*/ 55 h 81"/>
                <a:gd name="T2" fmla="*/ 67 w 144"/>
                <a:gd name="T3" fmla="*/ 55 h 81"/>
                <a:gd name="T4" fmla="*/ 0 w 144"/>
                <a:gd name="T5" fmla="*/ 0 h 81"/>
                <a:gd name="T6" fmla="*/ 0 w 144"/>
                <a:gd name="T7" fmla="*/ 74 h 81"/>
                <a:gd name="T8" fmla="*/ 6 w 144"/>
                <a:gd name="T9" fmla="*/ 81 h 81"/>
                <a:gd name="T10" fmla="*/ 137 w 144"/>
                <a:gd name="T11" fmla="*/ 81 h 81"/>
                <a:gd name="T12" fmla="*/ 144 w 144"/>
                <a:gd name="T13" fmla="*/ 74 h 81"/>
                <a:gd name="T14" fmla="*/ 144 w 144"/>
                <a:gd name="T15" fmla="*/ 0 h 81"/>
                <a:gd name="T16" fmla="*/ 77 w 144"/>
                <a:gd name="T17" fmla="*/ 55 h 81"/>
                <a:gd name="T18" fmla="*/ 41 w 144"/>
                <a:gd name="T19" fmla="*/ 45 h 81"/>
                <a:gd name="T20" fmla="*/ 10 w 144"/>
                <a:gd name="T21" fmla="*/ 75 h 81"/>
                <a:gd name="T22" fmla="*/ 8 w 144"/>
                <a:gd name="T23" fmla="*/ 76 h 81"/>
                <a:gd name="T24" fmla="*/ 6 w 144"/>
                <a:gd name="T25" fmla="*/ 75 h 81"/>
                <a:gd name="T26" fmla="*/ 6 w 144"/>
                <a:gd name="T27" fmla="*/ 71 h 81"/>
                <a:gd name="T28" fmla="*/ 37 w 144"/>
                <a:gd name="T29" fmla="*/ 41 h 81"/>
                <a:gd name="T30" fmla="*/ 41 w 144"/>
                <a:gd name="T31" fmla="*/ 41 h 81"/>
                <a:gd name="T32" fmla="*/ 41 w 144"/>
                <a:gd name="T33" fmla="*/ 45 h 81"/>
                <a:gd name="T34" fmla="*/ 138 w 144"/>
                <a:gd name="T35" fmla="*/ 75 h 81"/>
                <a:gd name="T36" fmla="*/ 136 w 144"/>
                <a:gd name="T37" fmla="*/ 76 h 81"/>
                <a:gd name="T38" fmla="*/ 134 w 144"/>
                <a:gd name="T39" fmla="*/ 75 h 81"/>
                <a:gd name="T40" fmla="*/ 102 w 144"/>
                <a:gd name="T41" fmla="*/ 45 h 81"/>
                <a:gd name="T42" fmla="*/ 102 w 144"/>
                <a:gd name="T43" fmla="*/ 41 h 81"/>
                <a:gd name="T44" fmla="*/ 106 w 144"/>
                <a:gd name="T45" fmla="*/ 41 h 81"/>
                <a:gd name="T46" fmla="*/ 138 w 144"/>
                <a:gd name="T47" fmla="*/ 71 h 81"/>
                <a:gd name="T48" fmla="*/ 138 w 144"/>
                <a:gd name="T49" fmla="*/ 7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4" h="81">
                  <a:moveTo>
                    <a:pt x="77" y="55"/>
                  </a:moveTo>
                  <a:cubicBezTo>
                    <a:pt x="74" y="57"/>
                    <a:pt x="69" y="57"/>
                    <a:pt x="67" y="55"/>
                  </a:cubicBezTo>
                  <a:cubicBezTo>
                    <a:pt x="0" y="0"/>
                    <a:pt x="0" y="0"/>
                    <a:pt x="0" y="0"/>
                  </a:cubicBezTo>
                  <a:cubicBezTo>
                    <a:pt x="0" y="74"/>
                    <a:pt x="0" y="74"/>
                    <a:pt x="0" y="74"/>
                  </a:cubicBezTo>
                  <a:cubicBezTo>
                    <a:pt x="0" y="78"/>
                    <a:pt x="3" y="81"/>
                    <a:pt x="6" y="81"/>
                  </a:cubicBezTo>
                  <a:cubicBezTo>
                    <a:pt x="137" y="81"/>
                    <a:pt x="137" y="81"/>
                    <a:pt x="137" y="81"/>
                  </a:cubicBezTo>
                  <a:cubicBezTo>
                    <a:pt x="141" y="81"/>
                    <a:pt x="144" y="78"/>
                    <a:pt x="144" y="74"/>
                  </a:cubicBezTo>
                  <a:cubicBezTo>
                    <a:pt x="144" y="0"/>
                    <a:pt x="144" y="0"/>
                    <a:pt x="144" y="0"/>
                  </a:cubicBezTo>
                  <a:lnTo>
                    <a:pt x="77" y="55"/>
                  </a:lnTo>
                  <a:close/>
                  <a:moveTo>
                    <a:pt x="41" y="45"/>
                  </a:moveTo>
                  <a:cubicBezTo>
                    <a:pt x="10" y="75"/>
                    <a:pt x="10" y="75"/>
                    <a:pt x="10" y="75"/>
                  </a:cubicBezTo>
                  <a:cubicBezTo>
                    <a:pt x="9" y="75"/>
                    <a:pt x="8" y="76"/>
                    <a:pt x="8" y="76"/>
                  </a:cubicBezTo>
                  <a:cubicBezTo>
                    <a:pt x="7" y="76"/>
                    <a:pt x="6" y="75"/>
                    <a:pt x="6" y="75"/>
                  </a:cubicBezTo>
                  <a:cubicBezTo>
                    <a:pt x="5" y="74"/>
                    <a:pt x="5" y="72"/>
                    <a:pt x="6" y="71"/>
                  </a:cubicBezTo>
                  <a:cubicBezTo>
                    <a:pt x="37" y="41"/>
                    <a:pt x="37" y="41"/>
                    <a:pt x="37" y="41"/>
                  </a:cubicBezTo>
                  <a:cubicBezTo>
                    <a:pt x="38" y="40"/>
                    <a:pt x="40" y="40"/>
                    <a:pt x="41" y="41"/>
                  </a:cubicBezTo>
                  <a:cubicBezTo>
                    <a:pt x="42" y="42"/>
                    <a:pt x="42" y="44"/>
                    <a:pt x="41" y="45"/>
                  </a:cubicBezTo>
                  <a:close/>
                  <a:moveTo>
                    <a:pt x="138" y="75"/>
                  </a:moveTo>
                  <a:cubicBezTo>
                    <a:pt x="137" y="75"/>
                    <a:pt x="136" y="76"/>
                    <a:pt x="136" y="76"/>
                  </a:cubicBezTo>
                  <a:cubicBezTo>
                    <a:pt x="135" y="76"/>
                    <a:pt x="134" y="75"/>
                    <a:pt x="134" y="75"/>
                  </a:cubicBezTo>
                  <a:cubicBezTo>
                    <a:pt x="102" y="45"/>
                    <a:pt x="102" y="45"/>
                    <a:pt x="102" y="45"/>
                  </a:cubicBezTo>
                  <a:cubicBezTo>
                    <a:pt x="101" y="44"/>
                    <a:pt x="101" y="42"/>
                    <a:pt x="102" y="41"/>
                  </a:cubicBezTo>
                  <a:cubicBezTo>
                    <a:pt x="103" y="40"/>
                    <a:pt x="105" y="40"/>
                    <a:pt x="106" y="41"/>
                  </a:cubicBezTo>
                  <a:cubicBezTo>
                    <a:pt x="138" y="71"/>
                    <a:pt x="138" y="71"/>
                    <a:pt x="138" y="71"/>
                  </a:cubicBezTo>
                  <a:cubicBezTo>
                    <a:pt x="139" y="72"/>
                    <a:pt x="139" y="74"/>
                    <a:pt x="138" y="7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sp>
        <p:nvSpPr>
          <p:cNvPr id="55" name="Freeform 116"/>
          <p:cNvSpPr>
            <a:spLocks noEditPoints="1"/>
          </p:cNvSpPr>
          <p:nvPr/>
        </p:nvSpPr>
        <p:spPr bwMode="auto">
          <a:xfrm>
            <a:off x="2679698" y="4986973"/>
            <a:ext cx="329540" cy="290808"/>
          </a:xfrm>
          <a:custGeom>
            <a:avLst/>
            <a:gdLst>
              <a:gd name="T0" fmla="*/ 209 w 221"/>
              <a:gd name="T1" fmla="*/ 95 h 195"/>
              <a:gd name="T2" fmla="*/ 209 w 221"/>
              <a:gd name="T3" fmla="*/ 82 h 195"/>
              <a:gd name="T4" fmla="*/ 221 w 221"/>
              <a:gd name="T5" fmla="*/ 82 h 195"/>
              <a:gd name="T6" fmla="*/ 221 w 221"/>
              <a:gd name="T7" fmla="*/ 74 h 195"/>
              <a:gd name="T8" fmla="*/ 110 w 221"/>
              <a:gd name="T9" fmla="*/ 0 h 195"/>
              <a:gd name="T10" fmla="*/ 0 w 221"/>
              <a:gd name="T11" fmla="*/ 74 h 195"/>
              <a:gd name="T12" fmla="*/ 0 w 221"/>
              <a:gd name="T13" fmla="*/ 82 h 195"/>
              <a:gd name="T14" fmla="*/ 10 w 221"/>
              <a:gd name="T15" fmla="*/ 82 h 195"/>
              <a:gd name="T16" fmla="*/ 10 w 221"/>
              <a:gd name="T17" fmla="*/ 95 h 195"/>
              <a:gd name="T18" fmla="*/ 23 w 221"/>
              <a:gd name="T19" fmla="*/ 95 h 195"/>
              <a:gd name="T20" fmla="*/ 23 w 221"/>
              <a:gd name="T21" fmla="*/ 166 h 195"/>
              <a:gd name="T22" fmla="*/ 10 w 221"/>
              <a:gd name="T23" fmla="*/ 166 h 195"/>
              <a:gd name="T24" fmla="*/ 10 w 221"/>
              <a:gd name="T25" fmla="*/ 179 h 195"/>
              <a:gd name="T26" fmla="*/ 0 w 221"/>
              <a:gd name="T27" fmla="*/ 179 h 195"/>
              <a:gd name="T28" fmla="*/ 0 w 221"/>
              <a:gd name="T29" fmla="*/ 195 h 195"/>
              <a:gd name="T30" fmla="*/ 221 w 221"/>
              <a:gd name="T31" fmla="*/ 195 h 195"/>
              <a:gd name="T32" fmla="*/ 221 w 221"/>
              <a:gd name="T33" fmla="*/ 179 h 195"/>
              <a:gd name="T34" fmla="*/ 209 w 221"/>
              <a:gd name="T35" fmla="*/ 179 h 195"/>
              <a:gd name="T36" fmla="*/ 209 w 221"/>
              <a:gd name="T37" fmla="*/ 166 h 195"/>
              <a:gd name="T38" fmla="*/ 197 w 221"/>
              <a:gd name="T39" fmla="*/ 166 h 195"/>
              <a:gd name="T40" fmla="*/ 197 w 221"/>
              <a:gd name="T41" fmla="*/ 95 h 195"/>
              <a:gd name="T42" fmla="*/ 209 w 221"/>
              <a:gd name="T43" fmla="*/ 95 h 195"/>
              <a:gd name="T44" fmla="*/ 73 w 221"/>
              <a:gd name="T45" fmla="*/ 166 h 195"/>
              <a:gd name="T46" fmla="*/ 49 w 221"/>
              <a:gd name="T47" fmla="*/ 166 h 195"/>
              <a:gd name="T48" fmla="*/ 49 w 221"/>
              <a:gd name="T49" fmla="*/ 95 h 195"/>
              <a:gd name="T50" fmla="*/ 73 w 221"/>
              <a:gd name="T51" fmla="*/ 95 h 195"/>
              <a:gd name="T52" fmla="*/ 73 w 221"/>
              <a:gd name="T53" fmla="*/ 166 h 195"/>
              <a:gd name="T54" fmla="*/ 122 w 221"/>
              <a:gd name="T55" fmla="*/ 166 h 195"/>
              <a:gd name="T56" fmla="*/ 99 w 221"/>
              <a:gd name="T57" fmla="*/ 166 h 195"/>
              <a:gd name="T58" fmla="*/ 99 w 221"/>
              <a:gd name="T59" fmla="*/ 95 h 195"/>
              <a:gd name="T60" fmla="*/ 122 w 221"/>
              <a:gd name="T61" fmla="*/ 95 h 195"/>
              <a:gd name="T62" fmla="*/ 122 w 221"/>
              <a:gd name="T63" fmla="*/ 166 h 195"/>
              <a:gd name="T64" fmla="*/ 171 w 221"/>
              <a:gd name="T65" fmla="*/ 166 h 195"/>
              <a:gd name="T66" fmla="*/ 148 w 221"/>
              <a:gd name="T67" fmla="*/ 166 h 195"/>
              <a:gd name="T68" fmla="*/ 148 w 221"/>
              <a:gd name="T69" fmla="*/ 95 h 195"/>
              <a:gd name="T70" fmla="*/ 171 w 221"/>
              <a:gd name="T71" fmla="*/ 95 h 195"/>
              <a:gd name="T72" fmla="*/ 171 w 221"/>
              <a:gd name="T73" fmla="*/ 16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1" h="195">
                <a:moveTo>
                  <a:pt x="209" y="95"/>
                </a:moveTo>
                <a:lnTo>
                  <a:pt x="209" y="82"/>
                </a:lnTo>
                <a:lnTo>
                  <a:pt x="221" y="82"/>
                </a:lnTo>
                <a:lnTo>
                  <a:pt x="221" y="74"/>
                </a:lnTo>
                <a:lnTo>
                  <a:pt x="110" y="0"/>
                </a:lnTo>
                <a:lnTo>
                  <a:pt x="0" y="74"/>
                </a:lnTo>
                <a:lnTo>
                  <a:pt x="0" y="82"/>
                </a:lnTo>
                <a:lnTo>
                  <a:pt x="10" y="82"/>
                </a:lnTo>
                <a:lnTo>
                  <a:pt x="10" y="95"/>
                </a:lnTo>
                <a:lnTo>
                  <a:pt x="23" y="95"/>
                </a:lnTo>
                <a:lnTo>
                  <a:pt x="23" y="166"/>
                </a:lnTo>
                <a:lnTo>
                  <a:pt x="10" y="166"/>
                </a:lnTo>
                <a:lnTo>
                  <a:pt x="10" y="179"/>
                </a:lnTo>
                <a:lnTo>
                  <a:pt x="0" y="179"/>
                </a:lnTo>
                <a:lnTo>
                  <a:pt x="0" y="195"/>
                </a:lnTo>
                <a:lnTo>
                  <a:pt x="221" y="195"/>
                </a:lnTo>
                <a:lnTo>
                  <a:pt x="221" y="179"/>
                </a:lnTo>
                <a:lnTo>
                  <a:pt x="209" y="179"/>
                </a:lnTo>
                <a:lnTo>
                  <a:pt x="209" y="166"/>
                </a:lnTo>
                <a:lnTo>
                  <a:pt x="197" y="166"/>
                </a:lnTo>
                <a:lnTo>
                  <a:pt x="197" y="95"/>
                </a:lnTo>
                <a:lnTo>
                  <a:pt x="209" y="95"/>
                </a:lnTo>
                <a:close/>
                <a:moveTo>
                  <a:pt x="73" y="166"/>
                </a:moveTo>
                <a:lnTo>
                  <a:pt x="49" y="166"/>
                </a:lnTo>
                <a:lnTo>
                  <a:pt x="49" y="95"/>
                </a:lnTo>
                <a:lnTo>
                  <a:pt x="73" y="95"/>
                </a:lnTo>
                <a:lnTo>
                  <a:pt x="73" y="166"/>
                </a:lnTo>
                <a:close/>
                <a:moveTo>
                  <a:pt x="122" y="166"/>
                </a:moveTo>
                <a:lnTo>
                  <a:pt x="99" y="166"/>
                </a:lnTo>
                <a:lnTo>
                  <a:pt x="99" y="95"/>
                </a:lnTo>
                <a:lnTo>
                  <a:pt x="122" y="95"/>
                </a:lnTo>
                <a:lnTo>
                  <a:pt x="122" y="166"/>
                </a:lnTo>
                <a:close/>
                <a:moveTo>
                  <a:pt x="171" y="166"/>
                </a:moveTo>
                <a:lnTo>
                  <a:pt x="148" y="166"/>
                </a:lnTo>
                <a:lnTo>
                  <a:pt x="148" y="95"/>
                </a:lnTo>
                <a:lnTo>
                  <a:pt x="171" y="95"/>
                </a:lnTo>
                <a:lnTo>
                  <a:pt x="171" y="166"/>
                </a:ln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67" name="Freeform 150"/>
          <p:cNvSpPr>
            <a:spLocks noEditPoints="1"/>
          </p:cNvSpPr>
          <p:nvPr/>
        </p:nvSpPr>
        <p:spPr bwMode="auto">
          <a:xfrm>
            <a:off x="1640940" y="3900749"/>
            <a:ext cx="269895" cy="347479"/>
          </a:xfrm>
          <a:custGeom>
            <a:avLst/>
            <a:gdLst>
              <a:gd name="T0" fmla="*/ 62 w 125"/>
              <a:gd name="T1" fmla="*/ 0 h 160"/>
              <a:gd name="T2" fmla="*/ 0 w 125"/>
              <a:gd name="T3" fmla="*/ 63 h 160"/>
              <a:gd name="T4" fmla="*/ 62 w 125"/>
              <a:gd name="T5" fmla="*/ 160 h 160"/>
              <a:gd name="T6" fmla="*/ 125 w 125"/>
              <a:gd name="T7" fmla="*/ 63 h 160"/>
              <a:gd name="T8" fmla="*/ 62 w 125"/>
              <a:gd name="T9" fmla="*/ 0 h 160"/>
              <a:gd name="T10" fmla="*/ 62 w 125"/>
              <a:gd name="T11" fmla="*/ 105 h 160"/>
              <a:gd name="T12" fmla="*/ 17 w 125"/>
              <a:gd name="T13" fmla="*/ 61 h 160"/>
              <a:gd name="T14" fmla="*/ 62 w 125"/>
              <a:gd name="T15" fmla="*/ 18 h 160"/>
              <a:gd name="T16" fmla="*/ 107 w 125"/>
              <a:gd name="T17" fmla="*/ 61 h 160"/>
              <a:gd name="T18" fmla="*/ 62 w 125"/>
              <a:gd name="T19" fmla="*/ 10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160">
                <a:moveTo>
                  <a:pt x="62" y="0"/>
                </a:moveTo>
                <a:cubicBezTo>
                  <a:pt x="28" y="0"/>
                  <a:pt x="0" y="28"/>
                  <a:pt x="0" y="63"/>
                </a:cubicBezTo>
                <a:cubicBezTo>
                  <a:pt x="0" y="97"/>
                  <a:pt x="48" y="160"/>
                  <a:pt x="62" y="160"/>
                </a:cubicBezTo>
                <a:cubicBezTo>
                  <a:pt x="79" y="160"/>
                  <a:pt x="125" y="97"/>
                  <a:pt x="125" y="63"/>
                </a:cubicBezTo>
                <a:cubicBezTo>
                  <a:pt x="125" y="28"/>
                  <a:pt x="97" y="0"/>
                  <a:pt x="62" y="0"/>
                </a:cubicBezTo>
                <a:close/>
                <a:moveTo>
                  <a:pt x="62" y="105"/>
                </a:moveTo>
                <a:cubicBezTo>
                  <a:pt x="37" y="105"/>
                  <a:pt x="17" y="86"/>
                  <a:pt x="17" y="61"/>
                </a:cubicBezTo>
                <a:cubicBezTo>
                  <a:pt x="17" y="37"/>
                  <a:pt x="37" y="18"/>
                  <a:pt x="62" y="18"/>
                </a:cubicBezTo>
                <a:cubicBezTo>
                  <a:pt x="87" y="18"/>
                  <a:pt x="107" y="37"/>
                  <a:pt x="107" y="61"/>
                </a:cubicBezTo>
                <a:cubicBezTo>
                  <a:pt x="107" y="86"/>
                  <a:pt x="87" y="105"/>
                  <a:pt x="62" y="10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nvGrpSpPr>
          <p:cNvPr id="68" name="组合 67"/>
          <p:cNvGrpSpPr/>
          <p:nvPr/>
        </p:nvGrpSpPr>
        <p:grpSpPr>
          <a:xfrm>
            <a:off x="7995642" y="3941672"/>
            <a:ext cx="402605" cy="331075"/>
            <a:chOff x="5108575" y="3992563"/>
            <a:chExt cx="428625" cy="352426"/>
          </a:xfrm>
          <a:solidFill>
            <a:schemeClr val="bg1"/>
          </a:solidFill>
        </p:grpSpPr>
        <p:sp>
          <p:nvSpPr>
            <p:cNvPr id="69" name="Freeform 223"/>
            <p:cNvSpPr/>
            <p:nvPr/>
          </p:nvSpPr>
          <p:spPr bwMode="auto">
            <a:xfrm>
              <a:off x="5108575" y="3998913"/>
              <a:ext cx="201613" cy="106363"/>
            </a:xfrm>
            <a:custGeom>
              <a:avLst/>
              <a:gdLst>
                <a:gd name="T0" fmla="*/ 127 w 127"/>
                <a:gd name="T1" fmla="*/ 30 h 67"/>
                <a:gd name="T2" fmla="*/ 93 w 127"/>
                <a:gd name="T3" fmla="*/ 0 h 67"/>
                <a:gd name="T4" fmla="*/ 0 w 127"/>
                <a:gd name="T5" fmla="*/ 36 h 67"/>
                <a:gd name="T6" fmla="*/ 35 w 127"/>
                <a:gd name="T7" fmla="*/ 67 h 67"/>
                <a:gd name="T8" fmla="*/ 127 w 127"/>
                <a:gd name="T9" fmla="*/ 30 h 67"/>
              </a:gdLst>
              <a:ahLst/>
              <a:cxnLst>
                <a:cxn ang="0">
                  <a:pos x="T0" y="T1"/>
                </a:cxn>
                <a:cxn ang="0">
                  <a:pos x="T2" y="T3"/>
                </a:cxn>
                <a:cxn ang="0">
                  <a:pos x="T4" y="T5"/>
                </a:cxn>
                <a:cxn ang="0">
                  <a:pos x="T6" y="T7"/>
                </a:cxn>
                <a:cxn ang="0">
                  <a:pos x="T8" y="T9"/>
                </a:cxn>
              </a:cxnLst>
              <a:rect l="0" t="0" r="r" b="b"/>
              <a:pathLst>
                <a:path w="127" h="67">
                  <a:moveTo>
                    <a:pt x="127" y="30"/>
                  </a:moveTo>
                  <a:lnTo>
                    <a:pt x="93" y="0"/>
                  </a:lnTo>
                  <a:lnTo>
                    <a:pt x="0" y="36"/>
                  </a:lnTo>
                  <a:lnTo>
                    <a:pt x="35" y="67"/>
                  </a:lnTo>
                  <a:lnTo>
                    <a:pt x="127"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70" name="Freeform 224"/>
            <p:cNvSpPr/>
            <p:nvPr/>
          </p:nvSpPr>
          <p:spPr bwMode="auto">
            <a:xfrm>
              <a:off x="5324475" y="4168776"/>
              <a:ext cx="147638" cy="176213"/>
            </a:xfrm>
            <a:custGeom>
              <a:avLst/>
              <a:gdLst>
                <a:gd name="T0" fmla="*/ 0 w 93"/>
                <a:gd name="T1" fmla="*/ 0 h 111"/>
                <a:gd name="T2" fmla="*/ 0 w 93"/>
                <a:gd name="T3" fmla="*/ 111 h 111"/>
                <a:gd name="T4" fmla="*/ 93 w 93"/>
                <a:gd name="T5" fmla="*/ 73 h 111"/>
                <a:gd name="T6" fmla="*/ 93 w 93"/>
                <a:gd name="T7" fmla="*/ 15 h 111"/>
                <a:gd name="T8" fmla="*/ 41 w 93"/>
                <a:gd name="T9" fmla="*/ 37 h 111"/>
                <a:gd name="T10" fmla="*/ 0 w 93"/>
                <a:gd name="T11" fmla="*/ 0 h 111"/>
              </a:gdLst>
              <a:ahLst/>
              <a:cxnLst>
                <a:cxn ang="0">
                  <a:pos x="T0" y="T1"/>
                </a:cxn>
                <a:cxn ang="0">
                  <a:pos x="T2" y="T3"/>
                </a:cxn>
                <a:cxn ang="0">
                  <a:pos x="T4" y="T5"/>
                </a:cxn>
                <a:cxn ang="0">
                  <a:pos x="T6" y="T7"/>
                </a:cxn>
                <a:cxn ang="0">
                  <a:pos x="T8" y="T9"/>
                </a:cxn>
                <a:cxn ang="0">
                  <a:pos x="T10" y="T11"/>
                </a:cxn>
              </a:cxnLst>
              <a:rect l="0" t="0" r="r" b="b"/>
              <a:pathLst>
                <a:path w="93" h="111">
                  <a:moveTo>
                    <a:pt x="0" y="0"/>
                  </a:moveTo>
                  <a:lnTo>
                    <a:pt x="0" y="111"/>
                  </a:lnTo>
                  <a:lnTo>
                    <a:pt x="93" y="73"/>
                  </a:lnTo>
                  <a:lnTo>
                    <a:pt x="93" y="15"/>
                  </a:lnTo>
                  <a:lnTo>
                    <a:pt x="41" y="37"/>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71" name="Freeform 225"/>
            <p:cNvSpPr/>
            <p:nvPr/>
          </p:nvSpPr>
          <p:spPr bwMode="auto">
            <a:xfrm>
              <a:off x="5334000" y="4110038"/>
              <a:ext cx="203200" cy="104775"/>
            </a:xfrm>
            <a:custGeom>
              <a:avLst/>
              <a:gdLst>
                <a:gd name="T0" fmla="*/ 0 w 128"/>
                <a:gd name="T1" fmla="*/ 36 h 66"/>
                <a:gd name="T2" fmla="*/ 36 w 128"/>
                <a:gd name="T3" fmla="*/ 66 h 66"/>
                <a:gd name="T4" fmla="*/ 128 w 128"/>
                <a:gd name="T5" fmla="*/ 29 h 66"/>
                <a:gd name="T6" fmla="*/ 93 w 128"/>
                <a:gd name="T7" fmla="*/ 0 h 66"/>
                <a:gd name="T8" fmla="*/ 0 w 128"/>
                <a:gd name="T9" fmla="*/ 36 h 66"/>
              </a:gdLst>
              <a:ahLst/>
              <a:cxnLst>
                <a:cxn ang="0">
                  <a:pos x="T0" y="T1"/>
                </a:cxn>
                <a:cxn ang="0">
                  <a:pos x="T2" y="T3"/>
                </a:cxn>
                <a:cxn ang="0">
                  <a:pos x="T4" y="T5"/>
                </a:cxn>
                <a:cxn ang="0">
                  <a:pos x="T6" y="T7"/>
                </a:cxn>
                <a:cxn ang="0">
                  <a:pos x="T8" y="T9"/>
                </a:cxn>
              </a:cxnLst>
              <a:rect l="0" t="0" r="r" b="b"/>
              <a:pathLst>
                <a:path w="128" h="66">
                  <a:moveTo>
                    <a:pt x="0" y="36"/>
                  </a:moveTo>
                  <a:lnTo>
                    <a:pt x="36" y="66"/>
                  </a:lnTo>
                  <a:lnTo>
                    <a:pt x="128" y="29"/>
                  </a:lnTo>
                  <a:lnTo>
                    <a:pt x="93" y="0"/>
                  </a:lnTo>
                  <a:lnTo>
                    <a:pt x="0"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72" name="Freeform 226"/>
            <p:cNvSpPr/>
            <p:nvPr/>
          </p:nvSpPr>
          <p:spPr bwMode="auto">
            <a:xfrm>
              <a:off x="5319713" y="3992563"/>
              <a:ext cx="203200" cy="109538"/>
            </a:xfrm>
            <a:custGeom>
              <a:avLst/>
              <a:gdLst>
                <a:gd name="T0" fmla="*/ 128 w 128"/>
                <a:gd name="T1" fmla="*/ 36 h 69"/>
                <a:gd name="T2" fmla="*/ 35 w 128"/>
                <a:gd name="T3" fmla="*/ 0 h 69"/>
                <a:gd name="T4" fmla="*/ 0 w 128"/>
                <a:gd name="T5" fmla="*/ 32 h 69"/>
                <a:gd name="T6" fmla="*/ 93 w 128"/>
                <a:gd name="T7" fmla="*/ 69 h 69"/>
                <a:gd name="T8" fmla="*/ 128 w 128"/>
                <a:gd name="T9" fmla="*/ 36 h 69"/>
              </a:gdLst>
              <a:ahLst/>
              <a:cxnLst>
                <a:cxn ang="0">
                  <a:pos x="T0" y="T1"/>
                </a:cxn>
                <a:cxn ang="0">
                  <a:pos x="T2" y="T3"/>
                </a:cxn>
                <a:cxn ang="0">
                  <a:pos x="T4" y="T5"/>
                </a:cxn>
                <a:cxn ang="0">
                  <a:pos x="T6" y="T7"/>
                </a:cxn>
                <a:cxn ang="0">
                  <a:pos x="T8" y="T9"/>
                </a:cxn>
              </a:cxnLst>
              <a:rect l="0" t="0" r="r" b="b"/>
              <a:pathLst>
                <a:path w="128" h="69">
                  <a:moveTo>
                    <a:pt x="128" y="36"/>
                  </a:moveTo>
                  <a:lnTo>
                    <a:pt x="35" y="0"/>
                  </a:lnTo>
                  <a:lnTo>
                    <a:pt x="0" y="32"/>
                  </a:lnTo>
                  <a:lnTo>
                    <a:pt x="93" y="69"/>
                  </a:lnTo>
                  <a:lnTo>
                    <a:pt x="128"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73" name="Freeform 227"/>
            <p:cNvSpPr/>
            <p:nvPr/>
          </p:nvSpPr>
          <p:spPr bwMode="auto">
            <a:xfrm>
              <a:off x="5165725" y="4181476"/>
              <a:ext cx="147638" cy="163513"/>
            </a:xfrm>
            <a:custGeom>
              <a:avLst/>
              <a:gdLst>
                <a:gd name="T0" fmla="*/ 0 w 93"/>
                <a:gd name="T1" fmla="*/ 11 h 103"/>
                <a:gd name="T2" fmla="*/ 0 w 93"/>
                <a:gd name="T3" fmla="*/ 65 h 103"/>
                <a:gd name="T4" fmla="*/ 93 w 93"/>
                <a:gd name="T5" fmla="*/ 103 h 103"/>
                <a:gd name="T6" fmla="*/ 93 w 93"/>
                <a:gd name="T7" fmla="*/ 0 h 103"/>
                <a:gd name="T8" fmla="*/ 57 w 93"/>
                <a:gd name="T9" fmla="*/ 34 h 103"/>
                <a:gd name="T10" fmla="*/ 0 w 93"/>
                <a:gd name="T11" fmla="*/ 11 h 103"/>
              </a:gdLst>
              <a:ahLst/>
              <a:cxnLst>
                <a:cxn ang="0">
                  <a:pos x="T0" y="T1"/>
                </a:cxn>
                <a:cxn ang="0">
                  <a:pos x="T2" y="T3"/>
                </a:cxn>
                <a:cxn ang="0">
                  <a:pos x="T4" y="T5"/>
                </a:cxn>
                <a:cxn ang="0">
                  <a:pos x="T6" y="T7"/>
                </a:cxn>
                <a:cxn ang="0">
                  <a:pos x="T8" y="T9"/>
                </a:cxn>
                <a:cxn ang="0">
                  <a:pos x="T10" y="T11"/>
                </a:cxn>
              </a:cxnLst>
              <a:rect l="0" t="0" r="r" b="b"/>
              <a:pathLst>
                <a:path w="93" h="103">
                  <a:moveTo>
                    <a:pt x="0" y="11"/>
                  </a:moveTo>
                  <a:lnTo>
                    <a:pt x="0" y="65"/>
                  </a:lnTo>
                  <a:lnTo>
                    <a:pt x="93" y="103"/>
                  </a:lnTo>
                  <a:lnTo>
                    <a:pt x="93" y="0"/>
                  </a:lnTo>
                  <a:lnTo>
                    <a:pt x="57" y="34"/>
                  </a:ln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74" name="Freeform 228"/>
            <p:cNvSpPr/>
            <p:nvPr/>
          </p:nvSpPr>
          <p:spPr bwMode="auto">
            <a:xfrm>
              <a:off x="5108575" y="4114801"/>
              <a:ext cx="200025" cy="109538"/>
            </a:xfrm>
            <a:custGeom>
              <a:avLst/>
              <a:gdLst>
                <a:gd name="T0" fmla="*/ 126 w 126"/>
                <a:gd name="T1" fmla="*/ 36 h 69"/>
                <a:gd name="T2" fmla="*/ 33 w 126"/>
                <a:gd name="T3" fmla="*/ 0 h 69"/>
                <a:gd name="T4" fmla="*/ 0 w 126"/>
                <a:gd name="T5" fmla="*/ 31 h 69"/>
                <a:gd name="T6" fmla="*/ 91 w 126"/>
                <a:gd name="T7" fmla="*/ 69 h 69"/>
                <a:gd name="T8" fmla="*/ 126 w 126"/>
                <a:gd name="T9" fmla="*/ 36 h 69"/>
              </a:gdLst>
              <a:ahLst/>
              <a:cxnLst>
                <a:cxn ang="0">
                  <a:pos x="T0" y="T1"/>
                </a:cxn>
                <a:cxn ang="0">
                  <a:pos x="T2" y="T3"/>
                </a:cxn>
                <a:cxn ang="0">
                  <a:pos x="T4" y="T5"/>
                </a:cxn>
                <a:cxn ang="0">
                  <a:pos x="T6" y="T7"/>
                </a:cxn>
                <a:cxn ang="0">
                  <a:pos x="T8" y="T9"/>
                </a:cxn>
              </a:cxnLst>
              <a:rect l="0" t="0" r="r" b="b"/>
              <a:pathLst>
                <a:path w="126" h="69">
                  <a:moveTo>
                    <a:pt x="126" y="36"/>
                  </a:moveTo>
                  <a:lnTo>
                    <a:pt x="33" y="0"/>
                  </a:lnTo>
                  <a:lnTo>
                    <a:pt x="0" y="31"/>
                  </a:lnTo>
                  <a:lnTo>
                    <a:pt x="91" y="69"/>
                  </a:lnTo>
                  <a:lnTo>
                    <a:pt x="126"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sp>
        <p:nvSpPr>
          <p:cNvPr id="75" name="Freeform 313"/>
          <p:cNvSpPr>
            <a:spLocks noEditPoints="1"/>
          </p:cNvSpPr>
          <p:nvPr/>
        </p:nvSpPr>
        <p:spPr bwMode="auto">
          <a:xfrm>
            <a:off x="10271890" y="1764449"/>
            <a:ext cx="137184" cy="310195"/>
          </a:xfrm>
          <a:custGeom>
            <a:avLst/>
            <a:gdLst>
              <a:gd name="T0" fmla="*/ 61 w 63"/>
              <a:gd name="T1" fmla="*/ 128 h 143"/>
              <a:gd name="T2" fmla="*/ 59 w 63"/>
              <a:gd name="T3" fmla="*/ 136 h 143"/>
              <a:gd name="T4" fmla="*/ 45 w 63"/>
              <a:gd name="T5" fmla="*/ 141 h 143"/>
              <a:gd name="T6" fmla="*/ 32 w 63"/>
              <a:gd name="T7" fmla="*/ 143 h 143"/>
              <a:gd name="T8" fmla="*/ 15 w 63"/>
              <a:gd name="T9" fmla="*/ 138 h 143"/>
              <a:gd name="T10" fmla="*/ 9 w 63"/>
              <a:gd name="T11" fmla="*/ 124 h 143"/>
              <a:gd name="T12" fmla="*/ 10 w 63"/>
              <a:gd name="T13" fmla="*/ 118 h 143"/>
              <a:gd name="T14" fmla="*/ 11 w 63"/>
              <a:gd name="T15" fmla="*/ 110 h 143"/>
              <a:gd name="T16" fmla="*/ 19 w 63"/>
              <a:gd name="T17" fmla="*/ 84 h 143"/>
              <a:gd name="T18" fmla="*/ 20 w 63"/>
              <a:gd name="T19" fmla="*/ 76 h 143"/>
              <a:gd name="T20" fmla="*/ 21 w 63"/>
              <a:gd name="T21" fmla="*/ 70 h 143"/>
              <a:gd name="T22" fmla="*/ 19 w 63"/>
              <a:gd name="T23" fmla="*/ 63 h 143"/>
              <a:gd name="T24" fmla="*/ 11 w 63"/>
              <a:gd name="T25" fmla="*/ 61 h 143"/>
              <a:gd name="T26" fmla="*/ 5 w 63"/>
              <a:gd name="T27" fmla="*/ 62 h 143"/>
              <a:gd name="T28" fmla="*/ 0 w 63"/>
              <a:gd name="T29" fmla="*/ 64 h 143"/>
              <a:gd name="T30" fmla="*/ 2 w 63"/>
              <a:gd name="T31" fmla="*/ 56 h 143"/>
              <a:gd name="T32" fmla="*/ 16 w 63"/>
              <a:gd name="T33" fmla="*/ 50 h 143"/>
              <a:gd name="T34" fmla="*/ 29 w 63"/>
              <a:gd name="T35" fmla="*/ 48 h 143"/>
              <a:gd name="T36" fmla="*/ 45 w 63"/>
              <a:gd name="T37" fmla="*/ 53 h 143"/>
              <a:gd name="T38" fmla="*/ 51 w 63"/>
              <a:gd name="T39" fmla="*/ 67 h 143"/>
              <a:gd name="T40" fmla="*/ 51 w 63"/>
              <a:gd name="T41" fmla="*/ 73 h 143"/>
              <a:gd name="T42" fmla="*/ 49 w 63"/>
              <a:gd name="T43" fmla="*/ 81 h 143"/>
              <a:gd name="T44" fmla="*/ 42 w 63"/>
              <a:gd name="T45" fmla="*/ 108 h 143"/>
              <a:gd name="T46" fmla="*/ 40 w 63"/>
              <a:gd name="T47" fmla="*/ 115 h 143"/>
              <a:gd name="T48" fmla="*/ 39 w 63"/>
              <a:gd name="T49" fmla="*/ 121 h 143"/>
              <a:gd name="T50" fmla="*/ 42 w 63"/>
              <a:gd name="T51" fmla="*/ 128 h 143"/>
              <a:gd name="T52" fmla="*/ 50 w 63"/>
              <a:gd name="T53" fmla="*/ 130 h 143"/>
              <a:gd name="T54" fmla="*/ 56 w 63"/>
              <a:gd name="T55" fmla="*/ 129 h 143"/>
              <a:gd name="T56" fmla="*/ 61 w 63"/>
              <a:gd name="T57" fmla="*/ 128 h 143"/>
              <a:gd name="T58" fmla="*/ 63 w 63"/>
              <a:gd name="T59" fmla="*/ 16 h 143"/>
              <a:gd name="T60" fmla="*/ 58 w 63"/>
              <a:gd name="T61" fmla="*/ 28 h 143"/>
              <a:gd name="T62" fmla="*/ 45 w 63"/>
              <a:gd name="T63" fmla="*/ 33 h 143"/>
              <a:gd name="T64" fmla="*/ 32 w 63"/>
              <a:gd name="T65" fmla="*/ 28 h 143"/>
              <a:gd name="T66" fmla="*/ 27 w 63"/>
              <a:gd name="T67" fmla="*/ 16 h 143"/>
              <a:gd name="T68" fmla="*/ 32 w 63"/>
              <a:gd name="T69" fmla="*/ 5 h 143"/>
              <a:gd name="T70" fmla="*/ 45 w 63"/>
              <a:gd name="T71" fmla="*/ 0 h 143"/>
              <a:gd name="T72" fmla="*/ 58 w 63"/>
              <a:gd name="T73" fmla="*/ 5 h 143"/>
              <a:gd name="T74" fmla="*/ 63 w 63"/>
              <a:gd name="T75" fmla="*/ 1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3" h="143">
                <a:moveTo>
                  <a:pt x="61" y="128"/>
                </a:moveTo>
                <a:cubicBezTo>
                  <a:pt x="59" y="136"/>
                  <a:pt x="59" y="136"/>
                  <a:pt x="59" y="136"/>
                </a:cubicBezTo>
                <a:cubicBezTo>
                  <a:pt x="53" y="138"/>
                  <a:pt x="48" y="140"/>
                  <a:pt x="45" y="141"/>
                </a:cubicBezTo>
                <a:cubicBezTo>
                  <a:pt x="41" y="143"/>
                  <a:pt x="37" y="143"/>
                  <a:pt x="32" y="143"/>
                </a:cubicBezTo>
                <a:cubicBezTo>
                  <a:pt x="25" y="143"/>
                  <a:pt x="19" y="141"/>
                  <a:pt x="15" y="138"/>
                </a:cubicBezTo>
                <a:cubicBezTo>
                  <a:pt x="11" y="134"/>
                  <a:pt x="9" y="130"/>
                  <a:pt x="9" y="124"/>
                </a:cubicBezTo>
                <a:cubicBezTo>
                  <a:pt x="9" y="122"/>
                  <a:pt x="9" y="120"/>
                  <a:pt x="10" y="118"/>
                </a:cubicBezTo>
                <a:cubicBezTo>
                  <a:pt x="10" y="116"/>
                  <a:pt x="10" y="113"/>
                  <a:pt x="11" y="110"/>
                </a:cubicBezTo>
                <a:cubicBezTo>
                  <a:pt x="19" y="84"/>
                  <a:pt x="19" y="84"/>
                  <a:pt x="19" y="84"/>
                </a:cubicBezTo>
                <a:cubicBezTo>
                  <a:pt x="19" y="81"/>
                  <a:pt x="20" y="79"/>
                  <a:pt x="20" y="76"/>
                </a:cubicBezTo>
                <a:cubicBezTo>
                  <a:pt x="21" y="74"/>
                  <a:pt x="21" y="72"/>
                  <a:pt x="21" y="70"/>
                </a:cubicBezTo>
                <a:cubicBezTo>
                  <a:pt x="21" y="67"/>
                  <a:pt x="20" y="64"/>
                  <a:pt x="19" y="63"/>
                </a:cubicBezTo>
                <a:cubicBezTo>
                  <a:pt x="17" y="62"/>
                  <a:pt x="15" y="61"/>
                  <a:pt x="11" y="61"/>
                </a:cubicBezTo>
                <a:cubicBezTo>
                  <a:pt x="9" y="61"/>
                  <a:pt x="7" y="61"/>
                  <a:pt x="5" y="62"/>
                </a:cubicBezTo>
                <a:cubicBezTo>
                  <a:pt x="3" y="63"/>
                  <a:pt x="1" y="63"/>
                  <a:pt x="0" y="64"/>
                </a:cubicBezTo>
                <a:cubicBezTo>
                  <a:pt x="2" y="56"/>
                  <a:pt x="2" y="56"/>
                  <a:pt x="2" y="56"/>
                </a:cubicBezTo>
                <a:cubicBezTo>
                  <a:pt x="7" y="54"/>
                  <a:pt x="11" y="52"/>
                  <a:pt x="16" y="50"/>
                </a:cubicBezTo>
                <a:cubicBezTo>
                  <a:pt x="20" y="49"/>
                  <a:pt x="25" y="48"/>
                  <a:pt x="29" y="48"/>
                </a:cubicBezTo>
                <a:cubicBezTo>
                  <a:pt x="36" y="48"/>
                  <a:pt x="41" y="50"/>
                  <a:pt x="45" y="53"/>
                </a:cubicBezTo>
                <a:cubicBezTo>
                  <a:pt x="49" y="57"/>
                  <a:pt x="51" y="61"/>
                  <a:pt x="51" y="67"/>
                </a:cubicBezTo>
                <a:cubicBezTo>
                  <a:pt x="51" y="68"/>
                  <a:pt x="51" y="70"/>
                  <a:pt x="51" y="73"/>
                </a:cubicBezTo>
                <a:cubicBezTo>
                  <a:pt x="50" y="76"/>
                  <a:pt x="50" y="79"/>
                  <a:pt x="49" y="81"/>
                </a:cubicBezTo>
                <a:cubicBezTo>
                  <a:pt x="42" y="108"/>
                  <a:pt x="42" y="108"/>
                  <a:pt x="42" y="108"/>
                </a:cubicBezTo>
                <a:cubicBezTo>
                  <a:pt x="41" y="110"/>
                  <a:pt x="41" y="112"/>
                  <a:pt x="40" y="115"/>
                </a:cubicBezTo>
                <a:cubicBezTo>
                  <a:pt x="40" y="118"/>
                  <a:pt x="39" y="120"/>
                  <a:pt x="39" y="121"/>
                </a:cubicBezTo>
                <a:cubicBezTo>
                  <a:pt x="39" y="125"/>
                  <a:pt x="40" y="127"/>
                  <a:pt x="42" y="128"/>
                </a:cubicBezTo>
                <a:cubicBezTo>
                  <a:pt x="43" y="130"/>
                  <a:pt x="46" y="130"/>
                  <a:pt x="50" y="130"/>
                </a:cubicBezTo>
                <a:cubicBezTo>
                  <a:pt x="52" y="130"/>
                  <a:pt x="54" y="130"/>
                  <a:pt x="56" y="129"/>
                </a:cubicBezTo>
                <a:cubicBezTo>
                  <a:pt x="58" y="129"/>
                  <a:pt x="60" y="128"/>
                  <a:pt x="61" y="128"/>
                </a:cubicBezTo>
                <a:close/>
                <a:moveTo>
                  <a:pt x="63" y="16"/>
                </a:moveTo>
                <a:cubicBezTo>
                  <a:pt x="63" y="21"/>
                  <a:pt x="61" y="25"/>
                  <a:pt x="58" y="28"/>
                </a:cubicBezTo>
                <a:cubicBezTo>
                  <a:pt x="54" y="31"/>
                  <a:pt x="50" y="33"/>
                  <a:pt x="45" y="33"/>
                </a:cubicBezTo>
                <a:cubicBezTo>
                  <a:pt x="40" y="33"/>
                  <a:pt x="36" y="31"/>
                  <a:pt x="32" y="28"/>
                </a:cubicBezTo>
                <a:cubicBezTo>
                  <a:pt x="29" y="25"/>
                  <a:pt x="27" y="21"/>
                  <a:pt x="27" y="16"/>
                </a:cubicBezTo>
                <a:cubicBezTo>
                  <a:pt x="27" y="12"/>
                  <a:pt x="29" y="8"/>
                  <a:pt x="32" y="5"/>
                </a:cubicBezTo>
                <a:cubicBezTo>
                  <a:pt x="36" y="1"/>
                  <a:pt x="40" y="0"/>
                  <a:pt x="45" y="0"/>
                </a:cubicBezTo>
                <a:cubicBezTo>
                  <a:pt x="50" y="0"/>
                  <a:pt x="54" y="1"/>
                  <a:pt x="58" y="5"/>
                </a:cubicBezTo>
                <a:cubicBezTo>
                  <a:pt x="61" y="8"/>
                  <a:pt x="63" y="12"/>
                  <a:pt x="63" y="16"/>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nvGrpSpPr>
          <p:cNvPr id="77" name="组合 76"/>
          <p:cNvGrpSpPr/>
          <p:nvPr/>
        </p:nvGrpSpPr>
        <p:grpSpPr>
          <a:xfrm>
            <a:off x="9134817" y="2839676"/>
            <a:ext cx="286297" cy="317652"/>
            <a:chOff x="11127788" y="6101450"/>
            <a:chExt cx="286334" cy="317652"/>
          </a:xfrm>
          <a:solidFill>
            <a:schemeClr val="bg1"/>
          </a:solidFill>
        </p:grpSpPr>
        <p:sp>
          <p:nvSpPr>
            <p:cNvPr id="78" name="Freeform 314"/>
            <p:cNvSpPr/>
            <p:nvPr/>
          </p:nvSpPr>
          <p:spPr bwMode="auto">
            <a:xfrm>
              <a:off x="11203846" y="6101450"/>
              <a:ext cx="71583" cy="125271"/>
            </a:xfrm>
            <a:custGeom>
              <a:avLst/>
              <a:gdLst>
                <a:gd name="T0" fmla="*/ 0 w 33"/>
                <a:gd name="T1" fmla="*/ 2 h 58"/>
                <a:gd name="T2" fmla="*/ 7 w 33"/>
                <a:gd name="T3" fmla="*/ 1 h 58"/>
                <a:gd name="T4" fmla="*/ 24 w 33"/>
                <a:gd name="T5" fmla="*/ 22 h 58"/>
                <a:gd name="T6" fmla="*/ 28 w 33"/>
                <a:gd name="T7" fmla="*/ 57 h 58"/>
                <a:gd name="T8" fmla="*/ 21 w 33"/>
                <a:gd name="T9" fmla="*/ 58 h 58"/>
                <a:gd name="T10" fmla="*/ 0 w 33"/>
                <a:gd name="T11" fmla="*/ 2 h 58"/>
              </a:gdLst>
              <a:ahLst/>
              <a:cxnLst>
                <a:cxn ang="0">
                  <a:pos x="T0" y="T1"/>
                </a:cxn>
                <a:cxn ang="0">
                  <a:pos x="T2" y="T3"/>
                </a:cxn>
                <a:cxn ang="0">
                  <a:pos x="T4" y="T5"/>
                </a:cxn>
                <a:cxn ang="0">
                  <a:pos x="T6" y="T7"/>
                </a:cxn>
                <a:cxn ang="0">
                  <a:pos x="T8" y="T9"/>
                </a:cxn>
                <a:cxn ang="0">
                  <a:pos x="T10" y="T11"/>
                </a:cxn>
              </a:cxnLst>
              <a:rect l="0" t="0" r="r" b="b"/>
              <a:pathLst>
                <a:path w="33" h="58">
                  <a:moveTo>
                    <a:pt x="0" y="2"/>
                  </a:moveTo>
                  <a:cubicBezTo>
                    <a:pt x="0" y="2"/>
                    <a:pt x="2" y="1"/>
                    <a:pt x="7" y="1"/>
                  </a:cubicBezTo>
                  <a:cubicBezTo>
                    <a:pt x="12" y="1"/>
                    <a:pt x="14" y="0"/>
                    <a:pt x="24" y="22"/>
                  </a:cubicBezTo>
                  <a:cubicBezTo>
                    <a:pt x="33" y="42"/>
                    <a:pt x="29" y="56"/>
                    <a:pt x="28" y="57"/>
                  </a:cubicBezTo>
                  <a:cubicBezTo>
                    <a:pt x="24" y="58"/>
                    <a:pt x="21" y="58"/>
                    <a:pt x="21" y="58"/>
                  </a:cubicBezTo>
                  <a:cubicBezTo>
                    <a:pt x="21" y="58"/>
                    <a:pt x="25" y="23"/>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79" name="Freeform 315"/>
            <p:cNvSpPr/>
            <p:nvPr/>
          </p:nvSpPr>
          <p:spPr bwMode="auto">
            <a:xfrm>
              <a:off x="11127788" y="6107415"/>
              <a:ext cx="268438" cy="311687"/>
            </a:xfrm>
            <a:custGeom>
              <a:avLst/>
              <a:gdLst>
                <a:gd name="T0" fmla="*/ 79 w 124"/>
                <a:gd name="T1" fmla="*/ 101 h 144"/>
                <a:gd name="T2" fmla="*/ 74 w 124"/>
                <a:gd name="T3" fmla="*/ 102 h 144"/>
                <a:gd name="T4" fmla="*/ 57 w 124"/>
                <a:gd name="T5" fmla="*/ 85 h 144"/>
                <a:gd name="T6" fmla="*/ 42 w 124"/>
                <a:gd name="T7" fmla="*/ 61 h 144"/>
                <a:gd name="T8" fmla="*/ 52 w 124"/>
                <a:gd name="T9" fmla="*/ 55 h 144"/>
                <a:gd name="T10" fmla="*/ 31 w 124"/>
                <a:gd name="T11" fmla="*/ 0 h 144"/>
                <a:gd name="T12" fmla="*/ 28 w 124"/>
                <a:gd name="T13" fmla="*/ 1 h 144"/>
                <a:gd name="T14" fmla="*/ 7 w 124"/>
                <a:gd name="T15" fmla="*/ 26 h 144"/>
                <a:gd name="T16" fmla="*/ 26 w 124"/>
                <a:gd name="T17" fmla="*/ 90 h 144"/>
                <a:gd name="T18" fmla="*/ 37 w 124"/>
                <a:gd name="T19" fmla="*/ 104 h 144"/>
                <a:gd name="T20" fmla="*/ 40 w 124"/>
                <a:gd name="T21" fmla="*/ 107 h 144"/>
                <a:gd name="T22" fmla="*/ 101 w 124"/>
                <a:gd name="T23" fmla="*/ 143 h 144"/>
                <a:gd name="T24" fmla="*/ 124 w 124"/>
                <a:gd name="T25" fmla="*/ 133 h 144"/>
                <a:gd name="T26" fmla="*/ 79 w 124"/>
                <a:gd name="T27" fmla="*/ 10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144">
                  <a:moveTo>
                    <a:pt x="79" y="101"/>
                  </a:moveTo>
                  <a:cubicBezTo>
                    <a:pt x="78" y="101"/>
                    <a:pt x="77" y="102"/>
                    <a:pt x="74" y="102"/>
                  </a:cubicBezTo>
                  <a:cubicBezTo>
                    <a:pt x="71" y="101"/>
                    <a:pt x="63" y="92"/>
                    <a:pt x="57" y="85"/>
                  </a:cubicBezTo>
                  <a:cubicBezTo>
                    <a:pt x="52" y="79"/>
                    <a:pt x="41" y="65"/>
                    <a:pt x="42" y="61"/>
                  </a:cubicBezTo>
                  <a:cubicBezTo>
                    <a:pt x="43" y="54"/>
                    <a:pt x="48" y="56"/>
                    <a:pt x="52" y="55"/>
                  </a:cubicBezTo>
                  <a:cubicBezTo>
                    <a:pt x="52" y="47"/>
                    <a:pt x="52" y="20"/>
                    <a:pt x="31" y="0"/>
                  </a:cubicBezTo>
                  <a:cubicBezTo>
                    <a:pt x="30" y="0"/>
                    <a:pt x="29" y="1"/>
                    <a:pt x="28" y="1"/>
                  </a:cubicBezTo>
                  <a:cubicBezTo>
                    <a:pt x="20" y="7"/>
                    <a:pt x="11" y="13"/>
                    <a:pt x="7" y="26"/>
                  </a:cubicBezTo>
                  <a:cubicBezTo>
                    <a:pt x="4" y="36"/>
                    <a:pt x="0" y="52"/>
                    <a:pt x="26" y="90"/>
                  </a:cubicBezTo>
                  <a:cubicBezTo>
                    <a:pt x="29" y="94"/>
                    <a:pt x="32" y="99"/>
                    <a:pt x="37" y="104"/>
                  </a:cubicBezTo>
                  <a:cubicBezTo>
                    <a:pt x="38" y="105"/>
                    <a:pt x="39" y="106"/>
                    <a:pt x="40" y="107"/>
                  </a:cubicBezTo>
                  <a:cubicBezTo>
                    <a:pt x="73" y="144"/>
                    <a:pt x="90" y="143"/>
                    <a:pt x="101" y="143"/>
                  </a:cubicBezTo>
                  <a:cubicBezTo>
                    <a:pt x="111" y="142"/>
                    <a:pt x="118" y="138"/>
                    <a:pt x="124" y="133"/>
                  </a:cubicBezTo>
                  <a:cubicBezTo>
                    <a:pt x="117" y="126"/>
                    <a:pt x="99" y="108"/>
                    <a:pt x="79"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80" name="Freeform 316"/>
            <p:cNvSpPr/>
            <p:nvPr/>
          </p:nvSpPr>
          <p:spPr bwMode="auto">
            <a:xfrm>
              <a:off x="11303764" y="6304269"/>
              <a:ext cx="110358" cy="85006"/>
            </a:xfrm>
            <a:custGeom>
              <a:avLst/>
              <a:gdLst>
                <a:gd name="T0" fmla="*/ 50 w 51"/>
                <a:gd name="T1" fmla="*/ 31 h 39"/>
                <a:gd name="T2" fmla="*/ 1 w 51"/>
                <a:gd name="T3" fmla="*/ 1 h 39"/>
                <a:gd name="T4" fmla="*/ 0 w 51"/>
                <a:gd name="T5" fmla="*/ 6 h 39"/>
                <a:gd name="T6" fmla="*/ 17 w 51"/>
                <a:gd name="T7" fmla="*/ 15 h 39"/>
                <a:gd name="T8" fmla="*/ 47 w 51"/>
                <a:gd name="T9" fmla="*/ 39 h 39"/>
                <a:gd name="T10" fmla="*/ 48 w 51"/>
                <a:gd name="T11" fmla="*/ 37 h 39"/>
                <a:gd name="T12" fmla="*/ 50 w 51"/>
                <a:gd name="T13" fmla="*/ 31 h 39"/>
              </a:gdLst>
              <a:ahLst/>
              <a:cxnLst>
                <a:cxn ang="0">
                  <a:pos x="T0" y="T1"/>
                </a:cxn>
                <a:cxn ang="0">
                  <a:pos x="T2" y="T3"/>
                </a:cxn>
                <a:cxn ang="0">
                  <a:pos x="T4" y="T5"/>
                </a:cxn>
                <a:cxn ang="0">
                  <a:pos x="T6" y="T7"/>
                </a:cxn>
                <a:cxn ang="0">
                  <a:pos x="T8" y="T9"/>
                </a:cxn>
                <a:cxn ang="0">
                  <a:pos x="T10" y="T11"/>
                </a:cxn>
                <a:cxn ang="0">
                  <a:pos x="T12" y="T13"/>
                </a:cxn>
              </a:cxnLst>
              <a:rect l="0" t="0" r="r" b="b"/>
              <a:pathLst>
                <a:path w="51" h="39">
                  <a:moveTo>
                    <a:pt x="50" y="31"/>
                  </a:moveTo>
                  <a:cubicBezTo>
                    <a:pt x="28" y="1"/>
                    <a:pt x="2" y="0"/>
                    <a:pt x="1" y="1"/>
                  </a:cubicBezTo>
                  <a:cubicBezTo>
                    <a:pt x="0" y="3"/>
                    <a:pt x="0" y="4"/>
                    <a:pt x="0" y="6"/>
                  </a:cubicBezTo>
                  <a:cubicBezTo>
                    <a:pt x="3" y="7"/>
                    <a:pt x="8" y="10"/>
                    <a:pt x="17" y="15"/>
                  </a:cubicBezTo>
                  <a:cubicBezTo>
                    <a:pt x="34" y="25"/>
                    <a:pt x="43" y="34"/>
                    <a:pt x="47" y="39"/>
                  </a:cubicBezTo>
                  <a:cubicBezTo>
                    <a:pt x="47" y="38"/>
                    <a:pt x="48" y="38"/>
                    <a:pt x="48" y="37"/>
                  </a:cubicBezTo>
                  <a:cubicBezTo>
                    <a:pt x="51" y="35"/>
                    <a:pt x="51" y="32"/>
                    <a:pt x="50"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heel(1)">
                                      <p:cBhvr>
                                        <p:cTn id="7" dur="10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heel(1)">
                                      <p:cBhvr>
                                        <p:cTn id="22" dur="10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500"/>
                                        <p:tgtEl>
                                          <p:spTgt spid="5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heel(1)">
                                      <p:cBhvr>
                                        <p:cTn id="37" dur="10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fade">
                                      <p:cBhvr>
                                        <p:cTn id="42" dur="500"/>
                                        <p:tgtEl>
                                          <p:spTgt spid="6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wheel(1)">
                                      <p:cBhvr>
                                        <p:cTn id="52" dur="1000"/>
                                        <p:tgtEl>
                                          <p:spTgt spid="3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fade">
                                      <p:cBhvr>
                                        <p:cTn id="57" dur="500"/>
                                        <p:tgtEl>
                                          <p:spTgt spid="4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wheel(1)">
                                      <p:cBhvr>
                                        <p:cTn id="67" dur="1000"/>
                                        <p:tgtEl>
                                          <p:spTgt spid="4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fade">
                                      <p:cBhvr>
                                        <p:cTn id="72" dur="500"/>
                                        <p:tgtEl>
                                          <p:spTgt spid="4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21" presetClass="entr" presetSubtype="1" fill="hold" grpId="0" nodeType="click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wheel(1)">
                                      <p:cBhvr>
                                        <p:cTn id="82" dur="1000"/>
                                        <p:tgtEl>
                                          <p:spTgt spid="43"/>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56"/>
                                        </p:tgtEl>
                                        <p:attrNameLst>
                                          <p:attrName>style.visibility</p:attrName>
                                        </p:attrNameLst>
                                      </p:cBhvr>
                                      <p:to>
                                        <p:strVal val="visible"/>
                                      </p:to>
                                    </p:set>
                                    <p:animEffect transition="in" filter="fade">
                                      <p:cBhvr>
                                        <p:cTn id="87" dur="500"/>
                                        <p:tgtEl>
                                          <p:spTgt spid="56"/>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fade">
                                      <p:cBhvr>
                                        <p:cTn id="92" dur="500"/>
                                        <p:tgtEl>
                                          <p:spTgt spid="26"/>
                                        </p:tgtEl>
                                      </p:cBhvr>
                                    </p:animEffect>
                                  </p:childTnLst>
                                </p:cTn>
                              </p:par>
                            </p:childTnLst>
                          </p:cTn>
                        </p:par>
                      </p:childTnLst>
                    </p:cTn>
                  </p:par>
                  <p:par>
                    <p:cTn id="93" fill="hold">
                      <p:stCondLst>
                        <p:cond delay="indefinite"/>
                      </p:stCondLst>
                      <p:childTnLst>
                        <p:par>
                          <p:cTn id="94" fill="hold">
                            <p:stCondLst>
                              <p:cond delay="0"/>
                            </p:stCondLst>
                            <p:childTnLst>
                              <p:par>
                                <p:cTn id="95" presetID="21" presetClass="entr" presetSubtype="1" fill="hold" grpId="0" nodeType="clickEffect">
                                  <p:stCondLst>
                                    <p:cond delay="0"/>
                                  </p:stCondLst>
                                  <p:childTnLst>
                                    <p:set>
                                      <p:cBhvr>
                                        <p:cTn id="96" dur="1" fill="hold">
                                          <p:stCondLst>
                                            <p:cond delay="0"/>
                                          </p:stCondLst>
                                        </p:cTn>
                                        <p:tgtEl>
                                          <p:spTgt spid="45"/>
                                        </p:tgtEl>
                                        <p:attrNameLst>
                                          <p:attrName>style.visibility</p:attrName>
                                        </p:attrNameLst>
                                      </p:cBhvr>
                                      <p:to>
                                        <p:strVal val="visible"/>
                                      </p:to>
                                    </p:set>
                                    <p:animEffect transition="in" filter="wheel(1)">
                                      <p:cBhvr>
                                        <p:cTn id="97" dur="1000"/>
                                        <p:tgtEl>
                                          <p:spTgt spid="45"/>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57"/>
                                        </p:tgtEl>
                                        <p:attrNameLst>
                                          <p:attrName>style.visibility</p:attrName>
                                        </p:attrNameLst>
                                      </p:cBhvr>
                                      <p:to>
                                        <p:strVal val="visible"/>
                                      </p:to>
                                    </p:set>
                                    <p:animEffect transition="in" filter="fade">
                                      <p:cBhvr>
                                        <p:cTn id="102" dur="500"/>
                                        <p:tgtEl>
                                          <p:spTgt spid="57"/>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25"/>
                                        </p:tgtEl>
                                        <p:attrNameLst>
                                          <p:attrName>style.visibility</p:attrName>
                                        </p:attrNameLst>
                                      </p:cBhvr>
                                      <p:to>
                                        <p:strVal val="visible"/>
                                      </p:to>
                                    </p:set>
                                    <p:animEffect transition="in" filter="fade">
                                      <p:cBhvr>
                                        <p:cTn id="107" dur="500"/>
                                        <p:tgtEl>
                                          <p:spTgt spid="25"/>
                                        </p:tgtEl>
                                      </p:cBhvr>
                                    </p:animEffect>
                                  </p:childTnLst>
                                </p:cTn>
                              </p:par>
                            </p:childTnLst>
                          </p:cTn>
                        </p:par>
                      </p:childTnLst>
                    </p:cTn>
                  </p:par>
                  <p:par>
                    <p:cTn id="108" fill="hold">
                      <p:stCondLst>
                        <p:cond delay="indefinite"/>
                      </p:stCondLst>
                      <p:childTnLst>
                        <p:par>
                          <p:cTn id="109" fill="hold">
                            <p:stCondLst>
                              <p:cond delay="0"/>
                            </p:stCondLst>
                            <p:childTnLst>
                              <p:par>
                                <p:cTn id="110" presetID="21" presetClass="entr" presetSubtype="1" fill="hold" grpId="0" nodeType="clickEffect">
                                  <p:stCondLst>
                                    <p:cond delay="0"/>
                                  </p:stCondLst>
                                  <p:childTnLst>
                                    <p:set>
                                      <p:cBhvr>
                                        <p:cTn id="111" dur="1" fill="hold">
                                          <p:stCondLst>
                                            <p:cond delay="0"/>
                                          </p:stCondLst>
                                        </p:cTn>
                                        <p:tgtEl>
                                          <p:spTgt spid="32"/>
                                        </p:tgtEl>
                                        <p:attrNameLst>
                                          <p:attrName>style.visibility</p:attrName>
                                        </p:attrNameLst>
                                      </p:cBhvr>
                                      <p:to>
                                        <p:strVal val="visible"/>
                                      </p:to>
                                    </p:set>
                                    <p:animEffect transition="in" filter="wheel(1)">
                                      <p:cBhvr>
                                        <p:cTn id="112" dur="1000"/>
                                        <p:tgtEl>
                                          <p:spTgt spid="32"/>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58"/>
                                        </p:tgtEl>
                                        <p:attrNameLst>
                                          <p:attrName>style.visibility</p:attrName>
                                        </p:attrNameLst>
                                      </p:cBhvr>
                                      <p:to>
                                        <p:strVal val="visible"/>
                                      </p:to>
                                    </p:set>
                                    <p:animEffect transition="in" filter="fade">
                                      <p:cBhvr>
                                        <p:cTn id="117" dur="500"/>
                                        <p:tgtEl>
                                          <p:spTgt spid="58"/>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22"/>
                                        </p:tgtEl>
                                        <p:attrNameLst>
                                          <p:attrName>style.visibility</p:attrName>
                                        </p:attrNameLst>
                                      </p:cBhvr>
                                      <p:to>
                                        <p:strVal val="visible"/>
                                      </p:to>
                                    </p:set>
                                    <p:animEffect transition="in" filter="fade">
                                      <p:cBhvr>
                                        <p:cTn id="122" dur="500"/>
                                        <p:tgtEl>
                                          <p:spTgt spid="22"/>
                                        </p:tgtEl>
                                      </p:cBhvr>
                                    </p:animEffect>
                                  </p:childTnLst>
                                </p:cTn>
                              </p:par>
                            </p:childTnLst>
                          </p:cTn>
                        </p:par>
                      </p:childTnLst>
                    </p:cTn>
                  </p:par>
                  <p:par>
                    <p:cTn id="123" fill="hold">
                      <p:stCondLst>
                        <p:cond delay="indefinite"/>
                      </p:stCondLst>
                      <p:childTnLst>
                        <p:par>
                          <p:cTn id="124" fill="hold">
                            <p:stCondLst>
                              <p:cond delay="0"/>
                            </p:stCondLst>
                            <p:childTnLst>
                              <p:par>
                                <p:cTn id="125" presetID="21" presetClass="entr" presetSubtype="1" fill="hold" grpId="0" nodeType="clickEffect">
                                  <p:stCondLst>
                                    <p:cond delay="0"/>
                                  </p:stCondLst>
                                  <p:childTnLst>
                                    <p:set>
                                      <p:cBhvr>
                                        <p:cTn id="126" dur="1" fill="hold">
                                          <p:stCondLst>
                                            <p:cond delay="0"/>
                                          </p:stCondLst>
                                        </p:cTn>
                                        <p:tgtEl>
                                          <p:spTgt spid="33"/>
                                        </p:tgtEl>
                                        <p:attrNameLst>
                                          <p:attrName>style.visibility</p:attrName>
                                        </p:attrNameLst>
                                      </p:cBhvr>
                                      <p:to>
                                        <p:strVal val="visible"/>
                                      </p:to>
                                    </p:set>
                                    <p:animEffect transition="in" filter="wheel(1)">
                                      <p:cBhvr>
                                        <p:cTn id="127" dur="1000"/>
                                        <p:tgtEl>
                                          <p:spTgt spid="33"/>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59"/>
                                        </p:tgtEl>
                                        <p:attrNameLst>
                                          <p:attrName>style.visibility</p:attrName>
                                        </p:attrNameLst>
                                      </p:cBhvr>
                                      <p:to>
                                        <p:strVal val="visible"/>
                                      </p:to>
                                    </p:set>
                                    <p:animEffect transition="in" filter="fade">
                                      <p:cBhvr>
                                        <p:cTn id="132" dur="500"/>
                                        <p:tgtEl>
                                          <p:spTgt spid="59"/>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62"/>
                                        </p:tgtEl>
                                        <p:attrNameLst>
                                          <p:attrName>style.visibility</p:attrName>
                                        </p:attrNameLst>
                                      </p:cBhvr>
                                      <p:to>
                                        <p:strVal val="visible"/>
                                      </p:to>
                                    </p:set>
                                    <p:animEffect transition="in" filter="fade">
                                      <p:cBhvr>
                                        <p:cTn id="137" dur="500"/>
                                        <p:tgtEl>
                                          <p:spTgt spid="62"/>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61"/>
                                        </p:tgtEl>
                                        <p:attrNameLst>
                                          <p:attrName>style.visibility</p:attrName>
                                        </p:attrNameLst>
                                      </p:cBhvr>
                                      <p:to>
                                        <p:strVal val="visible"/>
                                      </p:to>
                                    </p:set>
                                    <p:animEffect transition="in" filter="fade">
                                      <p:cBhvr>
                                        <p:cTn id="140" dur="500"/>
                                        <p:tgtEl>
                                          <p:spTgt spid="61"/>
                                        </p:tgtEl>
                                      </p:cBhvr>
                                    </p:animEffect>
                                  </p:child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grpId="0" nodeType="clickEffect">
                                  <p:stCondLst>
                                    <p:cond delay="0"/>
                                  </p:stCondLst>
                                  <p:childTnLst>
                                    <p:set>
                                      <p:cBhvr>
                                        <p:cTn id="144" dur="1" fill="hold">
                                          <p:stCondLst>
                                            <p:cond delay="0"/>
                                          </p:stCondLst>
                                        </p:cTn>
                                        <p:tgtEl>
                                          <p:spTgt spid="65"/>
                                        </p:tgtEl>
                                        <p:attrNameLst>
                                          <p:attrName>style.visibility</p:attrName>
                                        </p:attrNameLst>
                                      </p:cBhvr>
                                      <p:to>
                                        <p:strVal val="visible"/>
                                      </p:to>
                                    </p:set>
                                    <p:animEffect transition="in" filter="fade">
                                      <p:cBhvr>
                                        <p:cTn id="145" dur="500"/>
                                        <p:tgtEl>
                                          <p:spTgt spid="65"/>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66"/>
                                        </p:tgtEl>
                                        <p:attrNameLst>
                                          <p:attrName>style.visibility</p:attrName>
                                        </p:attrNameLst>
                                      </p:cBhvr>
                                      <p:to>
                                        <p:strVal val="visible"/>
                                      </p:to>
                                    </p:set>
                                    <p:animEffect transition="in" filter="fade">
                                      <p:cBhvr>
                                        <p:cTn id="148" dur="500"/>
                                        <p:tgtEl>
                                          <p:spTgt spid="66"/>
                                        </p:tgtEl>
                                      </p:cBhvr>
                                    </p:animEffect>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grpId="0" nodeType="clickEffect">
                                  <p:stCondLst>
                                    <p:cond delay="0"/>
                                  </p:stCondLst>
                                  <p:childTnLst>
                                    <p:set>
                                      <p:cBhvr>
                                        <p:cTn id="152" dur="1" fill="hold">
                                          <p:stCondLst>
                                            <p:cond delay="0"/>
                                          </p:stCondLst>
                                        </p:cTn>
                                        <p:tgtEl>
                                          <p:spTgt spid="63"/>
                                        </p:tgtEl>
                                        <p:attrNameLst>
                                          <p:attrName>style.visibility</p:attrName>
                                        </p:attrNameLst>
                                      </p:cBhvr>
                                      <p:to>
                                        <p:strVal val="visible"/>
                                      </p:to>
                                    </p:set>
                                    <p:animEffect transition="in" filter="fade">
                                      <p:cBhvr>
                                        <p:cTn id="153" dur="500"/>
                                        <p:tgtEl>
                                          <p:spTgt spid="63"/>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64"/>
                                        </p:tgtEl>
                                        <p:attrNameLst>
                                          <p:attrName>style.visibility</p:attrName>
                                        </p:attrNameLst>
                                      </p:cBhvr>
                                      <p:to>
                                        <p:strVal val="visible"/>
                                      </p:to>
                                    </p:set>
                                    <p:animEffect transition="in" filter="fade">
                                      <p:cBhvr>
                                        <p:cTn id="156"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8" grpId="0" animBg="1"/>
      <p:bldP spid="41" grpId="0" animBg="1"/>
      <p:bldP spid="43" grpId="0" animBg="1"/>
      <p:bldP spid="45" grpId="0" animBg="1"/>
      <p:bldP spid="47" grpId="0"/>
      <p:bldP spid="49" grpId="0"/>
      <p:bldP spid="50" grpId="0"/>
      <p:bldP spid="51" grpId="0"/>
      <p:bldP spid="56" grpId="0"/>
      <p:bldP spid="57" grpId="0"/>
      <p:bldP spid="58" grpId="0"/>
      <p:bldP spid="59" grpId="0"/>
      <p:bldP spid="60" grpId="0"/>
      <p:bldP spid="61" grpId="0"/>
      <p:bldP spid="62" grpId="0" animBg="1"/>
      <p:bldP spid="63" grpId="0"/>
      <p:bldP spid="64" grpId="0" animBg="1"/>
      <p:bldP spid="65" grpId="0"/>
      <p:bldP spid="6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4277329" y="1941866"/>
            <a:ext cx="1671597" cy="1670767"/>
            <a:chOff x="3207641" y="1456107"/>
            <a:chExt cx="1254024" cy="1253402"/>
          </a:xfrm>
        </p:grpSpPr>
        <p:sp>
          <p:nvSpPr>
            <p:cNvPr id="77" name="Freeform 20"/>
            <p:cNvSpPr/>
            <p:nvPr/>
          </p:nvSpPr>
          <p:spPr bwMode="auto">
            <a:xfrm>
              <a:off x="3207641" y="1456107"/>
              <a:ext cx="1254024" cy="1253402"/>
            </a:xfrm>
            <a:custGeom>
              <a:avLst/>
              <a:gdLst/>
              <a:ahLst/>
              <a:cxnLst>
                <a:cxn ang="0">
                  <a:pos x="982" y="0"/>
                </a:cxn>
                <a:cxn ang="0">
                  <a:pos x="957" y="12"/>
                </a:cxn>
                <a:cxn ang="0">
                  <a:pos x="719" y="251"/>
                </a:cxn>
                <a:cxn ang="0">
                  <a:pos x="534" y="67"/>
                </a:cxn>
                <a:cxn ang="0">
                  <a:pos x="504" y="55"/>
                </a:cxn>
                <a:cxn ang="0">
                  <a:pos x="438" y="87"/>
                </a:cxn>
                <a:cxn ang="0">
                  <a:pos x="49" y="476"/>
                </a:cxn>
                <a:cxn ang="0">
                  <a:pos x="20" y="523"/>
                </a:cxn>
                <a:cxn ang="0">
                  <a:pos x="29" y="572"/>
                </a:cxn>
                <a:cxn ang="0">
                  <a:pos x="213" y="756"/>
                </a:cxn>
                <a:cxn ang="0">
                  <a:pos x="15" y="955"/>
                </a:cxn>
                <a:cxn ang="0">
                  <a:pos x="4" y="989"/>
                </a:cxn>
                <a:cxn ang="0">
                  <a:pos x="36" y="1005"/>
                </a:cxn>
                <a:cxn ang="0">
                  <a:pos x="956" y="1005"/>
                </a:cxn>
                <a:cxn ang="0">
                  <a:pos x="1007" y="953"/>
                </a:cxn>
                <a:cxn ang="0">
                  <a:pos x="1007" y="33"/>
                </a:cxn>
                <a:cxn ang="0">
                  <a:pos x="982" y="0"/>
                </a:cxn>
              </a:cxnLst>
              <a:rect l="0" t="0" r="r" b="b"/>
              <a:pathLst>
                <a:path w="1007" h="1005">
                  <a:moveTo>
                    <a:pt x="982" y="0"/>
                  </a:moveTo>
                  <a:cubicBezTo>
                    <a:pt x="974" y="0"/>
                    <a:pt x="966" y="4"/>
                    <a:pt x="957" y="12"/>
                  </a:cubicBezTo>
                  <a:cubicBezTo>
                    <a:pt x="719" y="251"/>
                    <a:pt x="719" y="251"/>
                    <a:pt x="719" y="251"/>
                  </a:cubicBezTo>
                  <a:cubicBezTo>
                    <a:pt x="534" y="67"/>
                    <a:pt x="534" y="67"/>
                    <a:pt x="534" y="67"/>
                  </a:cubicBezTo>
                  <a:cubicBezTo>
                    <a:pt x="527" y="59"/>
                    <a:pt x="516" y="55"/>
                    <a:pt x="504" y="55"/>
                  </a:cubicBezTo>
                  <a:cubicBezTo>
                    <a:pt x="482" y="55"/>
                    <a:pt x="458" y="67"/>
                    <a:pt x="438" y="87"/>
                  </a:cubicBezTo>
                  <a:cubicBezTo>
                    <a:pt x="49" y="476"/>
                    <a:pt x="49" y="476"/>
                    <a:pt x="49" y="476"/>
                  </a:cubicBezTo>
                  <a:cubicBezTo>
                    <a:pt x="35" y="490"/>
                    <a:pt x="24" y="507"/>
                    <a:pt x="20" y="523"/>
                  </a:cubicBezTo>
                  <a:cubicBezTo>
                    <a:pt x="14" y="543"/>
                    <a:pt x="17" y="561"/>
                    <a:pt x="29" y="572"/>
                  </a:cubicBezTo>
                  <a:cubicBezTo>
                    <a:pt x="213" y="756"/>
                    <a:pt x="213" y="756"/>
                    <a:pt x="213" y="756"/>
                  </a:cubicBezTo>
                  <a:cubicBezTo>
                    <a:pt x="15" y="955"/>
                    <a:pt x="15" y="955"/>
                    <a:pt x="15" y="955"/>
                  </a:cubicBezTo>
                  <a:cubicBezTo>
                    <a:pt x="0" y="970"/>
                    <a:pt x="2" y="983"/>
                    <a:pt x="4" y="989"/>
                  </a:cubicBezTo>
                  <a:cubicBezTo>
                    <a:pt x="7" y="995"/>
                    <a:pt x="14" y="1005"/>
                    <a:pt x="36" y="1005"/>
                  </a:cubicBezTo>
                  <a:cubicBezTo>
                    <a:pt x="956" y="1005"/>
                    <a:pt x="956" y="1005"/>
                    <a:pt x="956" y="1005"/>
                  </a:cubicBezTo>
                  <a:cubicBezTo>
                    <a:pt x="984" y="1005"/>
                    <a:pt x="1007" y="982"/>
                    <a:pt x="1007" y="953"/>
                  </a:cubicBezTo>
                  <a:cubicBezTo>
                    <a:pt x="1007" y="33"/>
                    <a:pt x="1007" y="33"/>
                    <a:pt x="1007" y="33"/>
                  </a:cubicBezTo>
                  <a:cubicBezTo>
                    <a:pt x="1007" y="9"/>
                    <a:pt x="994" y="0"/>
                    <a:pt x="982" y="0"/>
                  </a:cubicBezTo>
                  <a:close/>
                </a:path>
              </a:pathLst>
            </a:custGeom>
            <a:solidFill>
              <a:schemeClr val="accent1"/>
            </a:solidFill>
            <a:ln w="28575" cap="flat">
              <a:noFill/>
              <a:prstDash val="solid"/>
              <a:miter lim="800000"/>
            </a:ln>
            <a:effectLst>
              <a:outerShdw blurRad="203200" dist="101600" dir="2700000" algn="tl" rotWithShape="0">
                <a:prstClr val="black">
                  <a:alpha val="28000"/>
                </a:prstClr>
              </a:outerShdw>
            </a:effectLst>
          </p:spPr>
          <p:txBody>
            <a:bodyPr vert="horz" wrap="square" lIns="121888" tIns="60944" rIns="121888" bIns="60944" numCol="1" anchor="t" anchorCtr="0" compatLnSpc="1"/>
            <a:lstStyle/>
            <a:p>
              <a:endParaRPr lang="en-US" altLang="en-US" sz="3200">
                <a:solidFill>
                  <a:schemeClr val="tx1">
                    <a:lumMod val="50000"/>
                    <a:lumOff val="50000"/>
                  </a:schemeClr>
                </a:solidFill>
              </a:endParaRPr>
            </a:p>
          </p:txBody>
        </p:sp>
        <p:sp>
          <p:nvSpPr>
            <p:cNvPr id="73" name="Freeform 47"/>
            <p:cNvSpPr>
              <a:spLocks noEditPoints="1"/>
            </p:cNvSpPr>
            <p:nvPr/>
          </p:nvSpPr>
          <p:spPr bwMode="auto">
            <a:xfrm>
              <a:off x="3602710" y="2027607"/>
              <a:ext cx="616744" cy="370285"/>
            </a:xfrm>
            <a:custGeom>
              <a:avLst/>
              <a:gdLst>
                <a:gd name="T0" fmla="*/ 88 w 187"/>
                <a:gd name="T1" fmla="*/ 82 h 112"/>
                <a:gd name="T2" fmla="*/ 77 w 187"/>
                <a:gd name="T3" fmla="*/ 100 h 112"/>
                <a:gd name="T4" fmla="*/ 82 w 187"/>
                <a:gd name="T5" fmla="*/ 100 h 112"/>
                <a:gd name="T6" fmla="*/ 82 w 187"/>
                <a:gd name="T7" fmla="*/ 112 h 112"/>
                <a:gd name="T8" fmla="*/ 95 w 187"/>
                <a:gd name="T9" fmla="*/ 112 h 112"/>
                <a:gd name="T10" fmla="*/ 95 w 187"/>
                <a:gd name="T11" fmla="*/ 100 h 112"/>
                <a:gd name="T12" fmla="*/ 100 w 187"/>
                <a:gd name="T13" fmla="*/ 100 h 112"/>
                <a:gd name="T14" fmla="*/ 88 w 187"/>
                <a:gd name="T15" fmla="*/ 82 h 112"/>
                <a:gd name="T16" fmla="*/ 115 w 187"/>
                <a:gd name="T17" fmla="*/ 82 h 112"/>
                <a:gd name="T18" fmla="*/ 103 w 187"/>
                <a:gd name="T19" fmla="*/ 100 h 112"/>
                <a:gd name="T20" fmla="*/ 108 w 187"/>
                <a:gd name="T21" fmla="*/ 100 h 112"/>
                <a:gd name="T22" fmla="*/ 108 w 187"/>
                <a:gd name="T23" fmla="*/ 112 h 112"/>
                <a:gd name="T24" fmla="*/ 121 w 187"/>
                <a:gd name="T25" fmla="*/ 112 h 112"/>
                <a:gd name="T26" fmla="*/ 121 w 187"/>
                <a:gd name="T27" fmla="*/ 100 h 112"/>
                <a:gd name="T28" fmla="*/ 126 w 187"/>
                <a:gd name="T29" fmla="*/ 100 h 112"/>
                <a:gd name="T30" fmla="*/ 115 w 187"/>
                <a:gd name="T31" fmla="*/ 82 h 112"/>
                <a:gd name="T32" fmla="*/ 141 w 187"/>
                <a:gd name="T33" fmla="*/ 82 h 112"/>
                <a:gd name="T34" fmla="*/ 130 w 187"/>
                <a:gd name="T35" fmla="*/ 100 h 112"/>
                <a:gd name="T36" fmla="*/ 134 w 187"/>
                <a:gd name="T37" fmla="*/ 100 h 112"/>
                <a:gd name="T38" fmla="*/ 134 w 187"/>
                <a:gd name="T39" fmla="*/ 112 h 112"/>
                <a:gd name="T40" fmla="*/ 148 w 187"/>
                <a:gd name="T41" fmla="*/ 112 h 112"/>
                <a:gd name="T42" fmla="*/ 148 w 187"/>
                <a:gd name="T43" fmla="*/ 100 h 112"/>
                <a:gd name="T44" fmla="*/ 152 w 187"/>
                <a:gd name="T45" fmla="*/ 100 h 112"/>
                <a:gd name="T46" fmla="*/ 141 w 187"/>
                <a:gd name="T47" fmla="*/ 82 h 112"/>
                <a:gd name="T48" fmla="*/ 115 w 187"/>
                <a:gd name="T49" fmla="*/ 12 h 112"/>
                <a:gd name="T50" fmla="*/ 91 w 187"/>
                <a:gd name="T51" fmla="*/ 28 h 112"/>
                <a:gd name="T52" fmla="*/ 82 w 187"/>
                <a:gd name="T53" fmla="*/ 24 h 112"/>
                <a:gd name="T54" fmla="*/ 79 w 187"/>
                <a:gd name="T55" fmla="*/ 24 h 112"/>
                <a:gd name="T56" fmla="*/ 68 w 187"/>
                <a:gd name="T57" fmla="*/ 40 h 112"/>
                <a:gd name="T58" fmla="*/ 59 w 187"/>
                <a:gd name="T59" fmla="*/ 38 h 112"/>
                <a:gd name="T60" fmla="*/ 44 w 187"/>
                <a:gd name="T61" fmla="*/ 53 h 112"/>
                <a:gd name="T62" fmla="*/ 67 w 187"/>
                <a:gd name="T63" fmla="*/ 79 h 112"/>
                <a:gd name="T64" fmla="*/ 163 w 187"/>
                <a:gd name="T65" fmla="*/ 79 h 112"/>
                <a:gd name="T66" fmla="*/ 187 w 187"/>
                <a:gd name="T67" fmla="*/ 53 h 112"/>
                <a:gd name="T68" fmla="*/ 168 w 187"/>
                <a:gd name="T69" fmla="*/ 37 h 112"/>
                <a:gd name="T70" fmla="*/ 163 w 187"/>
                <a:gd name="T71" fmla="*/ 38 h 112"/>
                <a:gd name="T72" fmla="*/ 151 w 187"/>
                <a:gd name="T73" fmla="*/ 24 h 112"/>
                <a:gd name="T74" fmla="*/ 143 w 187"/>
                <a:gd name="T75" fmla="*/ 27 h 112"/>
                <a:gd name="T76" fmla="*/ 115 w 187"/>
                <a:gd name="T77" fmla="*/ 12 h 112"/>
                <a:gd name="T78" fmla="*/ 72 w 187"/>
                <a:gd name="T79" fmla="*/ 0 h 112"/>
                <a:gd name="T80" fmla="*/ 47 w 187"/>
                <a:gd name="T81" fmla="*/ 17 h 112"/>
                <a:gd name="T82" fmla="*/ 38 w 187"/>
                <a:gd name="T83" fmla="*/ 12 h 112"/>
                <a:gd name="T84" fmla="*/ 36 w 187"/>
                <a:gd name="T85" fmla="*/ 12 h 112"/>
                <a:gd name="T86" fmla="*/ 24 w 187"/>
                <a:gd name="T87" fmla="*/ 28 h 112"/>
                <a:gd name="T88" fmla="*/ 15 w 187"/>
                <a:gd name="T89" fmla="*/ 26 h 112"/>
                <a:gd name="T90" fmla="*/ 0 w 187"/>
                <a:gd name="T91" fmla="*/ 41 h 112"/>
                <a:gd name="T92" fmla="*/ 24 w 187"/>
                <a:gd name="T93" fmla="*/ 67 h 112"/>
                <a:gd name="T94" fmla="*/ 40 w 187"/>
                <a:gd name="T95" fmla="*/ 67 h 112"/>
                <a:gd name="T96" fmla="*/ 38 w 187"/>
                <a:gd name="T97" fmla="*/ 53 h 112"/>
                <a:gd name="T98" fmla="*/ 48 w 187"/>
                <a:gd name="T99" fmla="*/ 35 h 112"/>
                <a:gd name="T100" fmla="*/ 59 w 187"/>
                <a:gd name="T101" fmla="*/ 32 h 112"/>
                <a:gd name="T102" fmla="*/ 62 w 187"/>
                <a:gd name="T103" fmla="*/ 32 h 112"/>
                <a:gd name="T104" fmla="*/ 78 w 187"/>
                <a:gd name="T105" fmla="*/ 18 h 112"/>
                <a:gd name="T106" fmla="*/ 82 w 187"/>
                <a:gd name="T107" fmla="*/ 18 h 112"/>
                <a:gd name="T108" fmla="*/ 90 w 187"/>
                <a:gd name="T109" fmla="*/ 20 h 112"/>
                <a:gd name="T110" fmla="*/ 97 w 187"/>
                <a:gd name="T111" fmla="*/ 12 h 112"/>
                <a:gd name="T112" fmla="*/ 72 w 187"/>
                <a:gd name="T113"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7" h="112">
                  <a:moveTo>
                    <a:pt x="88" y="82"/>
                  </a:moveTo>
                  <a:cubicBezTo>
                    <a:pt x="77" y="100"/>
                    <a:pt x="77" y="100"/>
                    <a:pt x="77" y="100"/>
                  </a:cubicBezTo>
                  <a:cubicBezTo>
                    <a:pt x="82" y="100"/>
                    <a:pt x="82" y="100"/>
                    <a:pt x="82" y="100"/>
                  </a:cubicBezTo>
                  <a:cubicBezTo>
                    <a:pt x="82" y="112"/>
                    <a:pt x="82" y="112"/>
                    <a:pt x="82" y="112"/>
                  </a:cubicBezTo>
                  <a:cubicBezTo>
                    <a:pt x="95" y="112"/>
                    <a:pt x="95" y="112"/>
                    <a:pt x="95" y="112"/>
                  </a:cubicBezTo>
                  <a:cubicBezTo>
                    <a:pt x="95" y="100"/>
                    <a:pt x="95" y="100"/>
                    <a:pt x="95" y="100"/>
                  </a:cubicBezTo>
                  <a:cubicBezTo>
                    <a:pt x="100" y="100"/>
                    <a:pt x="100" y="100"/>
                    <a:pt x="100" y="100"/>
                  </a:cubicBezTo>
                  <a:cubicBezTo>
                    <a:pt x="88" y="82"/>
                    <a:pt x="88" y="82"/>
                    <a:pt x="88" y="82"/>
                  </a:cubicBezTo>
                  <a:moveTo>
                    <a:pt x="115" y="82"/>
                  </a:moveTo>
                  <a:cubicBezTo>
                    <a:pt x="103" y="100"/>
                    <a:pt x="103" y="100"/>
                    <a:pt x="103" y="100"/>
                  </a:cubicBezTo>
                  <a:cubicBezTo>
                    <a:pt x="108" y="100"/>
                    <a:pt x="108" y="100"/>
                    <a:pt x="108" y="100"/>
                  </a:cubicBezTo>
                  <a:cubicBezTo>
                    <a:pt x="108" y="112"/>
                    <a:pt x="108" y="112"/>
                    <a:pt x="108" y="112"/>
                  </a:cubicBezTo>
                  <a:cubicBezTo>
                    <a:pt x="121" y="112"/>
                    <a:pt x="121" y="112"/>
                    <a:pt x="121" y="112"/>
                  </a:cubicBezTo>
                  <a:cubicBezTo>
                    <a:pt x="121" y="100"/>
                    <a:pt x="121" y="100"/>
                    <a:pt x="121" y="100"/>
                  </a:cubicBezTo>
                  <a:cubicBezTo>
                    <a:pt x="126" y="100"/>
                    <a:pt x="126" y="100"/>
                    <a:pt x="126" y="100"/>
                  </a:cubicBezTo>
                  <a:cubicBezTo>
                    <a:pt x="115" y="82"/>
                    <a:pt x="115" y="82"/>
                    <a:pt x="115" y="82"/>
                  </a:cubicBezTo>
                  <a:moveTo>
                    <a:pt x="141" y="82"/>
                  </a:moveTo>
                  <a:cubicBezTo>
                    <a:pt x="130" y="100"/>
                    <a:pt x="130" y="100"/>
                    <a:pt x="130" y="100"/>
                  </a:cubicBezTo>
                  <a:cubicBezTo>
                    <a:pt x="134" y="100"/>
                    <a:pt x="134" y="100"/>
                    <a:pt x="134" y="100"/>
                  </a:cubicBezTo>
                  <a:cubicBezTo>
                    <a:pt x="134" y="112"/>
                    <a:pt x="134" y="112"/>
                    <a:pt x="134" y="112"/>
                  </a:cubicBezTo>
                  <a:cubicBezTo>
                    <a:pt x="148" y="112"/>
                    <a:pt x="148" y="112"/>
                    <a:pt x="148" y="112"/>
                  </a:cubicBezTo>
                  <a:cubicBezTo>
                    <a:pt x="148" y="100"/>
                    <a:pt x="148" y="100"/>
                    <a:pt x="148" y="100"/>
                  </a:cubicBezTo>
                  <a:cubicBezTo>
                    <a:pt x="152" y="100"/>
                    <a:pt x="152" y="100"/>
                    <a:pt x="152" y="100"/>
                  </a:cubicBezTo>
                  <a:cubicBezTo>
                    <a:pt x="141" y="82"/>
                    <a:pt x="141" y="82"/>
                    <a:pt x="141" y="82"/>
                  </a:cubicBezTo>
                  <a:moveTo>
                    <a:pt x="115" y="12"/>
                  </a:moveTo>
                  <a:cubicBezTo>
                    <a:pt x="101" y="12"/>
                    <a:pt x="97" y="20"/>
                    <a:pt x="91" y="28"/>
                  </a:cubicBezTo>
                  <a:cubicBezTo>
                    <a:pt x="90" y="26"/>
                    <a:pt x="86" y="24"/>
                    <a:pt x="82" y="24"/>
                  </a:cubicBezTo>
                  <a:cubicBezTo>
                    <a:pt x="81" y="24"/>
                    <a:pt x="80" y="24"/>
                    <a:pt x="79" y="24"/>
                  </a:cubicBezTo>
                  <a:cubicBezTo>
                    <a:pt x="70" y="27"/>
                    <a:pt x="66" y="33"/>
                    <a:pt x="68" y="40"/>
                  </a:cubicBezTo>
                  <a:cubicBezTo>
                    <a:pt x="65" y="39"/>
                    <a:pt x="62" y="38"/>
                    <a:pt x="59" y="38"/>
                  </a:cubicBezTo>
                  <a:cubicBezTo>
                    <a:pt x="50" y="38"/>
                    <a:pt x="44" y="46"/>
                    <a:pt x="44" y="53"/>
                  </a:cubicBezTo>
                  <a:cubicBezTo>
                    <a:pt x="43" y="66"/>
                    <a:pt x="50" y="79"/>
                    <a:pt x="67" y="79"/>
                  </a:cubicBezTo>
                  <a:cubicBezTo>
                    <a:pt x="163" y="79"/>
                    <a:pt x="163" y="79"/>
                    <a:pt x="163" y="79"/>
                  </a:cubicBezTo>
                  <a:cubicBezTo>
                    <a:pt x="181" y="79"/>
                    <a:pt x="187" y="66"/>
                    <a:pt x="187" y="53"/>
                  </a:cubicBezTo>
                  <a:cubicBezTo>
                    <a:pt x="186" y="45"/>
                    <a:pt x="177" y="37"/>
                    <a:pt x="168" y="37"/>
                  </a:cubicBezTo>
                  <a:cubicBezTo>
                    <a:pt x="166" y="37"/>
                    <a:pt x="164" y="37"/>
                    <a:pt x="163" y="38"/>
                  </a:cubicBezTo>
                  <a:cubicBezTo>
                    <a:pt x="165" y="32"/>
                    <a:pt x="158" y="24"/>
                    <a:pt x="151" y="24"/>
                  </a:cubicBezTo>
                  <a:cubicBezTo>
                    <a:pt x="148" y="24"/>
                    <a:pt x="145" y="25"/>
                    <a:pt x="143" y="27"/>
                  </a:cubicBezTo>
                  <a:cubicBezTo>
                    <a:pt x="138" y="19"/>
                    <a:pt x="130" y="12"/>
                    <a:pt x="115" y="12"/>
                  </a:cubicBezTo>
                  <a:moveTo>
                    <a:pt x="72" y="0"/>
                  </a:moveTo>
                  <a:cubicBezTo>
                    <a:pt x="57" y="0"/>
                    <a:pt x="53" y="8"/>
                    <a:pt x="47" y="17"/>
                  </a:cubicBezTo>
                  <a:cubicBezTo>
                    <a:pt x="46" y="15"/>
                    <a:pt x="42" y="12"/>
                    <a:pt x="38" y="12"/>
                  </a:cubicBezTo>
                  <a:cubicBezTo>
                    <a:pt x="37" y="12"/>
                    <a:pt x="36" y="12"/>
                    <a:pt x="36" y="12"/>
                  </a:cubicBezTo>
                  <a:cubicBezTo>
                    <a:pt x="26" y="15"/>
                    <a:pt x="22" y="21"/>
                    <a:pt x="24" y="28"/>
                  </a:cubicBezTo>
                  <a:cubicBezTo>
                    <a:pt x="21" y="27"/>
                    <a:pt x="18" y="26"/>
                    <a:pt x="15" y="26"/>
                  </a:cubicBezTo>
                  <a:cubicBezTo>
                    <a:pt x="6" y="26"/>
                    <a:pt x="1" y="34"/>
                    <a:pt x="0" y="41"/>
                  </a:cubicBezTo>
                  <a:cubicBezTo>
                    <a:pt x="0" y="54"/>
                    <a:pt x="6" y="67"/>
                    <a:pt x="24" y="67"/>
                  </a:cubicBezTo>
                  <a:cubicBezTo>
                    <a:pt x="40" y="67"/>
                    <a:pt x="40" y="67"/>
                    <a:pt x="40" y="67"/>
                  </a:cubicBezTo>
                  <a:cubicBezTo>
                    <a:pt x="39" y="63"/>
                    <a:pt x="38" y="58"/>
                    <a:pt x="38" y="53"/>
                  </a:cubicBezTo>
                  <a:cubicBezTo>
                    <a:pt x="39" y="45"/>
                    <a:pt x="42" y="39"/>
                    <a:pt x="48" y="35"/>
                  </a:cubicBezTo>
                  <a:cubicBezTo>
                    <a:pt x="52" y="33"/>
                    <a:pt x="55" y="32"/>
                    <a:pt x="59" y="32"/>
                  </a:cubicBezTo>
                  <a:cubicBezTo>
                    <a:pt x="60" y="32"/>
                    <a:pt x="61" y="32"/>
                    <a:pt x="62" y="32"/>
                  </a:cubicBezTo>
                  <a:cubicBezTo>
                    <a:pt x="64" y="26"/>
                    <a:pt x="69" y="21"/>
                    <a:pt x="78" y="18"/>
                  </a:cubicBezTo>
                  <a:cubicBezTo>
                    <a:pt x="79" y="18"/>
                    <a:pt x="81" y="18"/>
                    <a:pt x="82" y="18"/>
                  </a:cubicBezTo>
                  <a:cubicBezTo>
                    <a:pt x="85" y="18"/>
                    <a:pt x="87" y="19"/>
                    <a:pt x="90" y="20"/>
                  </a:cubicBezTo>
                  <a:cubicBezTo>
                    <a:pt x="92" y="17"/>
                    <a:pt x="94" y="14"/>
                    <a:pt x="97" y="12"/>
                  </a:cubicBezTo>
                  <a:cubicBezTo>
                    <a:pt x="92" y="5"/>
                    <a:pt x="84" y="0"/>
                    <a:pt x="72" y="0"/>
                  </a:cubicBezTo>
                </a:path>
              </a:pathLst>
            </a:custGeom>
            <a:solidFill>
              <a:schemeClr val="bg1"/>
            </a:solidFill>
            <a:ln>
              <a:noFill/>
            </a:ln>
          </p:spPr>
          <p:txBody>
            <a:bodyPr vert="horz" wrap="square" lIns="121888" tIns="60944" rIns="121888" bIns="60944" numCol="1" anchor="t" anchorCtr="0" compatLnSpc="1"/>
            <a:lstStyle/>
            <a:p>
              <a:endParaRPr lang="zh-CN" altLang="en-US" sz="3200">
                <a:solidFill>
                  <a:schemeClr val="tx1">
                    <a:lumMod val="50000"/>
                    <a:lumOff val="50000"/>
                  </a:schemeClr>
                </a:solidFill>
              </a:endParaRPr>
            </a:p>
          </p:txBody>
        </p:sp>
      </p:grpSp>
      <p:grpSp>
        <p:nvGrpSpPr>
          <p:cNvPr id="26" name="Group 25"/>
          <p:cNvGrpSpPr/>
          <p:nvPr/>
        </p:nvGrpSpPr>
        <p:grpSpPr>
          <a:xfrm>
            <a:off x="6111607" y="1945185"/>
            <a:ext cx="1673256" cy="1670767"/>
            <a:chOff x="4583706" y="1458598"/>
            <a:chExt cx="1255269" cy="1253402"/>
          </a:xfrm>
        </p:grpSpPr>
        <p:sp>
          <p:nvSpPr>
            <p:cNvPr id="79" name="Freeform 22"/>
            <p:cNvSpPr/>
            <p:nvPr/>
          </p:nvSpPr>
          <p:spPr bwMode="auto">
            <a:xfrm>
              <a:off x="4583706" y="1458598"/>
              <a:ext cx="1255269" cy="1253402"/>
            </a:xfrm>
            <a:custGeom>
              <a:avLst/>
              <a:gdLst/>
              <a:ahLst/>
              <a:cxnLst>
                <a:cxn ang="0">
                  <a:pos x="993" y="955"/>
                </a:cxn>
                <a:cxn ang="0">
                  <a:pos x="788" y="750"/>
                </a:cxn>
                <a:cxn ang="0">
                  <a:pos x="963" y="576"/>
                </a:cxn>
                <a:cxn ang="0">
                  <a:pos x="972" y="527"/>
                </a:cxn>
                <a:cxn ang="0">
                  <a:pos x="943" y="480"/>
                </a:cxn>
                <a:cxn ang="0">
                  <a:pos x="554" y="91"/>
                </a:cxn>
                <a:cxn ang="0">
                  <a:pos x="488" y="59"/>
                </a:cxn>
                <a:cxn ang="0">
                  <a:pos x="457" y="71"/>
                </a:cxn>
                <a:cxn ang="0">
                  <a:pos x="283" y="245"/>
                </a:cxn>
                <a:cxn ang="0">
                  <a:pos x="50" y="12"/>
                </a:cxn>
                <a:cxn ang="0">
                  <a:pos x="25" y="0"/>
                </a:cxn>
                <a:cxn ang="0">
                  <a:pos x="0" y="33"/>
                </a:cxn>
                <a:cxn ang="0">
                  <a:pos x="0" y="953"/>
                </a:cxn>
                <a:cxn ang="0">
                  <a:pos x="52" y="1005"/>
                </a:cxn>
                <a:cxn ang="0">
                  <a:pos x="972" y="1005"/>
                </a:cxn>
                <a:cxn ang="0">
                  <a:pos x="1003" y="988"/>
                </a:cxn>
                <a:cxn ang="0">
                  <a:pos x="993" y="955"/>
                </a:cxn>
              </a:cxnLst>
              <a:rect l="0" t="0" r="r" b="b"/>
              <a:pathLst>
                <a:path w="1008" h="1005">
                  <a:moveTo>
                    <a:pt x="993" y="955"/>
                  </a:moveTo>
                  <a:cubicBezTo>
                    <a:pt x="788" y="750"/>
                    <a:pt x="788" y="750"/>
                    <a:pt x="788" y="750"/>
                  </a:cubicBezTo>
                  <a:cubicBezTo>
                    <a:pt x="963" y="576"/>
                    <a:pt x="963" y="576"/>
                    <a:pt x="963" y="576"/>
                  </a:cubicBezTo>
                  <a:cubicBezTo>
                    <a:pt x="974" y="564"/>
                    <a:pt x="978" y="546"/>
                    <a:pt x="972" y="527"/>
                  </a:cubicBezTo>
                  <a:cubicBezTo>
                    <a:pt x="967" y="510"/>
                    <a:pt x="957" y="494"/>
                    <a:pt x="943" y="480"/>
                  </a:cubicBezTo>
                  <a:cubicBezTo>
                    <a:pt x="554" y="91"/>
                    <a:pt x="554" y="91"/>
                    <a:pt x="554" y="91"/>
                  </a:cubicBezTo>
                  <a:cubicBezTo>
                    <a:pt x="534" y="71"/>
                    <a:pt x="509" y="59"/>
                    <a:pt x="488" y="59"/>
                  </a:cubicBezTo>
                  <a:cubicBezTo>
                    <a:pt x="476" y="59"/>
                    <a:pt x="465" y="63"/>
                    <a:pt x="457" y="71"/>
                  </a:cubicBezTo>
                  <a:cubicBezTo>
                    <a:pt x="283" y="245"/>
                    <a:pt x="283" y="245"/>
                    <a:pt x="283" y="245"/>
                  </a:cubicBezTo>
                  <a:cubicBezTo>
                    <a:pt x="50" y="12"/>
                    <a:pt x="50" y="12"/>
                    <a:pt x="50" y="12"/>
                  </a:cubicBezTo>
                  <a:cubicBezTo>
                    <a:pt x="42" y="4"/>
                    <a:pt x="33" y="0"/>
                    <a:pt x="25" y="0"/>
                  </a:cubicBezTo>
                  <a:cubicBezTo>
                    <a:pt x="13" y="0"/>
                    <a:pt x="0" y="8"/>
                    <a:pt x="0" y="33"/>
                  </a:cubicBezTo>
                  <a:cubicBezTo>
                    <a:pt x="0" y="953"/>
                    <a:pt x="0" y="953"/>
                    <a:pt x="0" y="953"/>
                  </a:cubicBezTo>
                  <a:cubicBezTo>
                    <a:pt x="0" y="982"/>
                    <a:pt x="23" y="1005"/>
                    <a:pt x="52" y="1005"/>
                  </a:cubicBezTo>
                  <a:cubicBezTo>
                    <a:pt x="972" y="1005"/>
                    <a:pt x="972" y="1005"/>
                    <a:pt x="972" y="1005"/>
                  </a:cubicBezTo>
                  <a:cubicBezTo>
                    <a:pt x="993" y="1005"/>
                    <a:pt x="1001" y="995"/>
                    <a:pt x="1003" y="988"/>
                  </a:cubicBezTo>
                  <a:cubicBezTo>
                    <a:pt x="1006" y="982"/>
                    <a:pt x="1008" y="970"/>
                    <a:pt x="993" y="955"/>
                  </a:cubicBezTo>
                  <a:close/>
                </a:path>
              </a:pathLst>
            </a:custGeom>
            <a:solidFill>
              <a:schemeClr val="accent2"/>
            </a:solidFill>
            <a:ln w="28575" cap="flat">
              <a:noFill/>
              <a:prstDash val="solid"/>
              <a:miter lim="800000"/>
            </a:ln>
            <a:effectLst>
              <a:outerShdw blurRad="203200" dist="101600" dir="2700000" algn="tl" rotWithShape="0">
                <a:prstClr val="black">
                  <a:alpha val="28000"/>
                </a:prstClr>
              </a:outerShdw>
            </a:effectLst>
          </p:spPr>
          <p:txBody>
            <a:bodyPr vert="horz" wrap="square" lIns="121888" tIns="60944" rIns="121888" bIns="60944" numCol="1" anchor="t" anchorCtr="0" compatLnSpc="1"/>
            <a:lstStyle/>
            <a:p>
              <a:endParaRPr lang="en-US" altLang="en-US" sz="3200">
                <a:solidFill>
                  <a:schemeClr val="tx1">
                    <a:lumMod val="50000"/>
                    <a:lumOff val="50000"/>
                  </a:schemeClr>
                </a:solidFill>
              </a:endParaRPr>
            </a:p>
          </p:txBody>
        </p:sp>
        <p:sp>
          <p:nvSpPr>
            <p:cNvPr id="74" name="Freeform 46"/>
            <p:cNvSpPr>
              <a:spLocks noEditPoints="1"/>
            </p:cNvSpPr>
            <p:nvPr/>
          </p:nvSpPr>
          <p:spPr bwMode="auto">
            <a:xfrm>
              <a:off x="4745710" y="1970457"/>
              <a:ext cx="508397" cy="507206"/>
            </a:xfrm>
            <a:custGeom>
              <a:avLst/>
              <a:gdLst>
                <a:gd name="T0" fmla="*/ 69 w 154"/>
                <a:gd name="T1" fmla="*/ 142 h 154"/>
                <a:gd name="T2" fmla="*/ 85 w 154"/>
                <a:gd name="T3" fmla="*/ 142 h 154"/>
                <a:gd name="T4" fmla="*/ 23 w 154"/>
                <a:gd name="T5" fmla="*/ 131 h 154"/>
                <a:gd name="T6" fmla="*/ 25 w 154"/>
                <a:gd name="T7" fmla="*/ 117 h 154"/>
                <a:gd name="T8" fmla="*/ 117 w 154"/>
                <a:gd name="T9" fmla="*/ 129 h 154"/>
                <a:gd name="T10" fmla="*/ 128 w 154"/>
                <a:gd name="T11" fmla="*/ 117 h 154"/>
                <a:gd name="T12" fmla="*/ 0 w 154"/>
                <a:gd name="T13" fmla="*/ 77 h 154"/>
                <a:gd name="T14" fmla="*/ 12 w 154"/>
                <a:gd name="T15" fmla="*/ 69 h 154"/>
                <a:gd name="T16" fmla="*/ 142 w 154"/>
                <a:gd name="T17" fmla="*/ 85 h 154"/>
                <a:gd name="T18" fmla="*/ 142 w 154"/>
                <a:gd name="T19" fmla="*/ 69 h 154"/>
                <a:gd name="T20" fmla="*/ 73 w 154"/>
                <a:gd name="T21" fmla="*/ 34 h 154"/>
                <a:gd name="T22" fmla="*/ 56 w 154"/>
                <a:gd name="T23" fmla="*/ 57 h 154"/>
                <a:gd name="T24" fmla="*/ 69 w 154"/>
                <a:gd name="T25" fmla="*/ 76 h 154"/>
                <a:gd name="T26" fmla="*/ 81 w 154"/>
                <a:gd name="T27" fmla="*/ 92 h 154"/>
                <a:gd name="T28" fmla="*/ 81 w 154"/>
                <a:gd name="T29" fmla="*/ 95 h 154"/>
                <a:gd name="T30" fmla="*/ 71 w 154"/>
                <a:gd name="T31" fmla="*/ 91 h 154"/>
                <a:gd name="T32" fmla="*/ 71 w 154"/>
                <a:gd name="T33" fmla="*/ 86 h 154"/>
                <a:gd name="T34" fmla="*/ 72 w 154"/>
                <a:gd name="T35" fmla="*/ 82 h 154"/>
                <a:gd name="T36" fmla="*/ 56 w 154"/>
                <a:gd name="T37" fmla="*/ 84 h 154"/>
                <a:gd name="T38" fmla="*/ 56 w 154"/>
                <a:gd name="T39" fmla="*/ 90 h 154"/>
                <a:gd name="T40" fmla="*/ 60 w 154"/>
                <a:gd name="T41" fmla="*/ 104 h 154"/>
                <a:gd name="T42" fmla="*/ 73 w 154"/>
                <a:gd name="T43" fmla="*/ 118 h 154"/>
                <a:gd name="T44" fmla="*/ 80 w 154"/>
                <a:gd name="T45" fmla="*/ 108 h 154"/>
                <a:gd name="T46" fmla="*/ 98 w 154"/>
                <a:gd name="T47" fmla="*/ 93 h 154"/>
                <a:gd name="T48" fmla="*/ 85 w 154"/>
                <a:gd name="T49" fmla="*/ 74 h 154"/>
                <a:gd name="T50" fmla="*/ 73 w 154"/>
                <a:gd name="T51" fmla="*/ 57 h 154"/>
                <a:gd name="T52" fmla="*/ 81 w 154"/>
                <a:gd name="T53" fmla="*/ 51 h 154"/>
                <a:gd name="T54" fmla="*/ 82 w 154"/>
                <a:gd name="T55" fmla="*/ 68 h 154"/>
                <a:gd name="T56" fmla="*/ 98 w 154"/>
                <a:gd name="T57" fmla="*/ 66 h 154"/>
                <a:gd name="T58" fmla="*/ 98 w 154"/>
                <a:gd name="T59" fmla="*/ 60 h 154"/>
                <a:gd name="T60" fmla="*/ 93 w 154"/>
                <a:gd name="T61" fmla="*/ 46 h 154"/>
                <a:gd name="T62" fmla="*/ 80 w 154"/>
                <a:gd name="T63" fmla="*/ 34 h 154"/>
                <a:gd name="T64" fmla="*/ 25 w 154"/>
                <a:gd name="T65" fmla="*/ 37 h 154"/>
                <a:gd name="T66" fmla="*/ 23 w 154"/>
                <a:gd name="T67" fmla="*/ 23 h 154"/>
                <a:gd name="T68" fmla="*/ 117 w 154"/>
                <a:gd name="T69" fmla="*/ 26 h 154"/>
                <a:gd name="T70" fmla="*/ 131 w 154"/>
                <a:gd name="T71" fmla="*/ 23 h 154"/>
                <a:gd name="T72" fmla="*/ 31 w 154"/>
                <a:gd name="T73" fmla="*/ 77 h 154"/>
                <a:gd name="T74" fmla="*/ 123 w 154"/>
                <a:gd name="T75" fmla="*/ 77 h 154"/>
                <a:gd name="T76" fmla="*/ 77 w 154"/>
                <a:gd name="T77" fmla="*/ 17 h 154"/>
                <a:gd name="T78" fmla="*/ 77 w 154"/>
                <a:gd name="T79" fmla="*/ 137 h 154"/>
                <a:gd name="T80" fmla="*/ 77 w 154"/>
                <a:gd name="T81" fmla="*/ 17 h 154"/>
                <a:gd name="T82" fmla="*/ 69 w 154"/>
                <a:gd name="T83" fmla="*/ 12 h 154"/>
                <a:gd name="T84" fmla="*/ 77 w 154"/>
                <a:gd name="T85"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4" h="154">
                  <a:moveTo>
                    <a:pt x="85" y="142"/>
                  </a:moveTo>
                  <a:cubicBezTo>
                    <a:pt x="69" y="142"/>
                    <a:pt x="69" y="142"/>
                    <a:pt x="69" y="142"/>
                  </a:cubicBezTo>
                  <a:cubicBezTo>
                    <a:pt x="77" y="154"/>
                    <a:pt x="77" y="154"/>
                    <a:pt x="77" y="154"/>
                  </a:cubicBezTo>
                  <a:cubicBezTo>
                    <a:pt x="85" y="142"/>
                    <a:pt x="85" y="142"/>
                    <a:pt x="85" y="142"/>
                  </a:cubicBezTo>
                  <a:moveTo>
                    <a:pt x="25" y="117"/>
                  </a:moveTo>
                  <a:cubicBezTo>
                    <a:pt x="23" y="131"/>
                    <a:pt x="23" y="131"/>
                    <a:pt x="23" y="131"/>
                  </a:cubicBezTo>
                  <a:cubicBezTo>
                    <a:pt x="37" y="129"/>
                    <a:pt x="37" y="129"/>
                    <a:pt x="37" y="129"/>
                  </a:cubicBezTo>
                  <a:cubicBezTo>
                    <a:pt x="25" y="117"/>
                    <a:pt x="25" y="117"/>
                    <a:pt x="25" y="117"/>
                  </a:cubicBezTo>
                  <a:moveTo>
                    <a:pt x="128" y="117"/>
                  </a:moveTo>
                  <a:cubicBezTo>
                    <a:pt x="117" y="129"/>
                    <a:pt x="117" y="129"/>
                    <a:pt x="117" y="129"/>
                  </a:cubicBezTo>
                  <a:cubicBezTo>
                    <a:pt x="131" y="131"/>
                    <a:pt x="131" y="131"/>
                    <a:pt x="131" y="131"/>
                  </a:cubicBezTo>
                  <a:cubicBezTo>
                    <a:pt x="128" y="117"/>
                    <a:pt x="128" y="117"/>
                    <a:pt x="128" y="117"/>
                  </a:cubicBezTo>
                  <a:moveTo>
                    <a:pt x="12" y="69"/>
                  </a:moveTo>
                  <a:cubicBezTo>
                    <a:pt x="0" y="77"/>
                    <a:pt x="0" y="77"/>
                    <a:pt x="0" y="77"/>
                  </a:cubicBezTo>
                  <a:cubicBezTo>
                    <a:pt x="12" y="85"/>
                    <a:pt x="12" y="85"/>
                    <a:pt x="12" y="85"/>
                  </a:cubicBezTo>
                  <a:cubicBezTo>
                    <a:pt x="12" y="69"/>
                    <a:pt x="12" y="69"/>
                    <a:pt x="12" y="69"/>
                  </a:cubicBezTo>
                  <a:moveTo>
                    <a:pt x="142" y="69"/>
                  </a:moveTo>
                  <a:cubicBezTo>
                    <a:pt x="142" y="85"/>
                    <a:pt x="142" y="85"/>
                    <a:pt x="142" y="85"/>
                  </a:cubicBezTo>
                  <a:cubicBezTo>
                    <a:pt x="154" y="77"/>
                    <a:pt x="154" y="77"/>
                    <a:pt x="154" y="77"/>
                  </a:cubicBezTo>
                  <a:cubicBezTo>
                    <a:pt x="142" y="69"/>
                    <a:pt x="142" y="69"/>
                    <a:pt x="142" y="69"/>
                  </a:cubicBezTo>
                  <a:moveTo>
                    <a:pt x="80" y="34"/>
                  </a:moveTo>
                  <a:cubicBezTo>
                    <a:pt x="73" y="34"/>
                    <a:pt x="73" y="34"/>
                    <a:pt x="73" y="34"/>
                  </a:cubicBezTo>
                  <a:cubicBezTo>
                    <a:pt x="73" y="42"/>
                    <a:pt x="73" y="42"/>
                    <a:pt x="73" y="42"/>
                  </a:cubicBezTo>
                  <a:cubicBezTo>
                    <a:pt x="62" y="43"/>
                    <a:pt x="56" y="48"/>
                    <a:pt x="56" y="57"/>
                  </a:cubicBezTo>
                  <a:cubicBezTo>
                    <a:pt x="56" y="61"/>
                    <a:pt x="58" y="66"/>
                    <a:pt x="63" y="71"/>
                  </a:cubicBezTo>
                  <a:cubicBezTo>
                    <a:pt x="65" y="72"/>
                    <a:pt x="67" y="74"/>
                    <a:pt x="69" y="76"/>
                  </a:cubicBezTo>
                  <a:cubicBezTo>
                    <a:pt x="71" y="78"/>
                    <a:pt x="73" y="80"/>
                    <a:pt x="75" y="81"/>
                  </a:cubicBezTo>
                  <a:cubicBezTo>
                    <a:pt x="79" y="85"/>
                    <a:pt x="81" y="89"/>
                    <a:pt x="81" y="92"/>
                  </a:cubicBezTo>
                  <a:cubicBezTo>
                    <a:pt x="81" y="92"/>
                    <a:pt x="81" y="93"/>
                    <a:pt x="81" y="93"/>
                  </a:cubicBezTo>
                  <a:cubicBezTo>
                    <a:pt x="81" y="94"/>
                    <a:pt x="81" y="95"/>
                    <a:pt x="81" y="95"/>
                  </a:cubicBezTo>
                  <a:cubicBezTo>
                    <a:pt x="81" y="98"/>
                    <a:pt x="80" y="100"/>
                    <a:pt x="76" y="100"/>
                  </a:cubicBezTo>
                  <a:cubicBezTo>
                    <a:pt x="73" y="100"/>
                    <a:pt x="71" y="97"/>
                    <a:pt x="71" y="91"/>
                  </a:cubicBezTo>
                  <a:cubicBezTo>
                    <a:pt x="71" y="90"/>
                    <a:pt x="71" y="90"/>
                    <a:pt x="71" y="89"/>
                  </a:cubicBezTo>
                  <a:cubicBezTo>
                    <a:pt x="71" y="88"/>
                    <a:pt x="71" y="87"/>
                    <a:pt x="71" y="86"/>
                  </a:cubicBezTo>
                  <a:cubicBezTo>
                    <a:pt x="71" y="85"/>
                    <a:pt x="72" y="84"/>
                    <a:pt x="72" y="84"/>
                  </a:cubicBezTo>
                  <a:cubicBezTo>
                    <a:pt x="72" y="83"/>
                    <a:pt x="72" y="82"/>
                    <a:pt x="72" y="82"/>
                  </a:cubicBezTo>
                  <a:cubicBezTo>
                    <a:pt x="56" y="82"/>
                    <a:pt x="56" y="82"/>
                    <a:pt x="56" y="82"/>
                  </a:cubicBezTo>
                  <a:cubicBezTo>
                    <a:pt x="56" y="83"/>
                    <a:pt x="56" y="83"/>
                    <a:pt x="56" y="84"/>
                  </a:cubicBezTo>
                  <a:cubicBezTo>
                    <a:pt x="56" y="85"/>
                    <a:pt x="56" y="86"/>
                    <a:pt x="56" y="87"/>
                  </a:cubicBezTo>
                  <a:cubicBezTo>
                    <a:pt x="56" y="88"/>
                    <a:pt x="56" y="89"/>
                    <a:pt x="56" y="90"/>
                  </a:cubicBezTo>
                  <a:cubicBezTo>
                    <a:pt x="56" y="91"/>
                    <a:pt x="56" y="92"/>
                    <a:pt x="56" y="92"/>
                  </a:cubicBezTo>
                  <a:cubicBezTo>
                    <a:pt x="56" y="98"/>
                    <a:pt x="57" y="102"/>
                    <a:pt x="60" y="104"/>
                  </a:cubicBezTo>
                  <a:cubicBezTo>
                    <a:pt x="63" y="106"/>
                    <a:pt x="67" y="108"/>
                    <a:pt x="73" y="108"/>
                  </a:cubicBezTo>
                  <a:cubicBezTo>
                    <a:pt x="73" y="118"/>
                    <a:pt x="73" y="118"/>
                    <a:pt x="73" y="118"/>
                  </a:cubicBezTo>
                  <a:cubicBezTo>
                    <a:pt x="80" y="118"/>
                    <a:pt x="80" y="118"/>
                    <a:pt x="80" y="118"/>
                  </a:cubicBezTo>
                  <a:cubicBezTo>
                    <a:pt x="80" y="108"/>
                    <a:pt x="80" y="108"/>
                    <a:pt x="80" y="108"/>
                  </a:cubicBezTo>
                  <a:cubicBezTo>
                    <a:pt x="86" y="108"/>
                    <a:pt x="90" y="106"/>
                    <a:pt x="93" y="104"/>
                  </a:cubicBezTo>
                  <a:cubicBezTo>
                    <a:pt x="96" y="102"/>
                    <a:pt x="98" y="98"/>
                    <a:pt x="98" y="93"/>
                  </a:cubicBezTo>
                  <a:cubicBezTo>
                    <a:pt x="98" y="88"/>
                    <a:pt x="96" y="84"/>
                    <a:pt x="91" y="79"/>
                  </a:cubicBezTo>
                  <a:cubicBezTo>
                    <a:pt x="89" y="77"/>
                    <a:pt x="87" y="76"/>
                    <a:pt x="85" y="74"/>
                  </a:cubicBezTo>
                  <a:cubicBezTo>
                    <a:pt x="83" y="72"/>
                    <a:pt x="81" y="70"/>
                    <a:pt x="79" y="68"/>
                  </a:cubicBezTo>
                  <a:cubicBezTo>
                    <a:pt x="75" y="64"/>
                    <a:pt x="73" y="61"/>
                    <a:pt x="73" y="57"/>
                  </a:cubicBezTo>
                  <a:cubicBezTo>
                    <a:pt x="73" y="52"/>
                    <a:pt x="74" y="50"/>
                    <a:pt x="78" y="50"/>
                  </a:cubicBezTo>
                  <a:cubicBezTo>
                    <a:pt x="79" y="50"/>
                    <a:pt x="80" y="50"/>
                    <a:pt x="81" y="51"/>
                  </a:cubicBezTo>
                  <a:cubicBezTo>
                    <a:pt x="82" y="52"/>
                    <a:pt x="82" y="54"/>
                    <a:pt x="82" y="55"/>
                  </a:cubicBezTo>
                  <a:cubicBezTo>
                    <a:pt x="82" y="68"/>
                    <a:pt x="82" y="68"/>
                    <a:pt x="82" y="68"/>
                  </a:cubicBezTo>
                  <a:cubicBezTo>
                    <a:pt x="98" y="68"/>
                    <a:pt x="98" y="68"/>
                    <a:pt x="98" y="68"/>
                  </a:cubicBezTo>
                  <a:cubicBezTo>
                    <a:pt x="98" y="67"/>
                    <a:pt x="98" y="67"/>
                    <a:pt x="98" y="66"/>
                  </a:cubicBezTo>
                  <a:cubicBezTo>
                    <a:pt x="98" y="65"/>
                    <a:pt x="98" y="64"/>
                    <a:pt x="98" y="63"/>
                  </a:cubicBezTo>
                  <a:cubicBezTo>
                    <a:pt x="98" y="62"/>
                    <a:pt x="98" y="61"/>
                    <a:pt x="98" y="60"/>
                  </a:cubicBezTo>
                  <a:cubicBezTo>
                    <a:pt x="98" y="59"/>
                    <a:pt x="98" y="58"/>
                    <a:pt x="98" y="58"/>
                  </a:cubicBezTo>
                  <a:cubicBezTo>
                    <a:pt x="98" y="52"/>
                    <a:pt x="97" y="48"/>
                    <a:pt x="93" y="46"/>
                  </a:cubicBezTo>
                  <a:cubicBezTo>
                    <a:pt x="91" y="44"/>
                    <a:pt x="86" y="42"/>
                    <a:pt x="80" y="42"/>
                  </a:cubicBezTo>
                  <a:cubicBezTo>
                    <a:pt x="80" y="34"/>
                    <a:pt x="80" y="34"/>
                    <a:pt x="80" y="34"/>
                  </a:cubicBezTo>
                  <a:moveTo>
                    <a:pt x="23" y="23"/>
                  </a:moveTo>
                  <a:cubicBezTo>
                    <a:pt x="25" y="37"/>
                    <a:pt x="25" y="37"/>
                    <a:pt x="25" y="37"/>
                  </a:cubicBezTo>
                  <a:cubicBezTo>
                    <a:pt x="37" y="26"/>
                    <a:pt x="37" y="26"/>
                    <a:pt x="37" y="26"/>
                  </a:cubicBezTo>
                  <a:cubicBezTo>
                    <a:pt x="23" y="23"/>
                    <a:pt x="23" y="23"/>
                    <a:pt x="23" y="23"/>
                  </a:cubicBezTo>
                  <a:moveTo>
                    <a:pt x="131" y="23"/>
                  </a:moveTo>
                  <a:cubicBezTo>
                    <a:pt x="117" y="26"/>
                    <a:pt x="117" y="26"/>
                    <a:pt x="117" y="26"/>
                  </a:cubicBezTo>
                  <a:cubicBezTo>
                    <a:pt x="128" y="37"/>
                    <a:pt x="128" y="37"/>
                    <a:pt x="128" y="37"/>
                  </a:cubicBezTo>
                  <a:cubicBezTo>
                    <a:pt x="131" y="23"/>
                    <a:pt x="131" y="23"/>
                    <a:pt x="131" y="23"/>
                  </a:cubicBezTo>
                  <a:moveTo>
                    <a:pt x="77" y="123"/>
                  </a:moveTo>
                  <a:cubicBezTo>
                    <a:pt x="51" y="123"/>
                    <a:pt x="31" y="103"/>
                    <a:pt x="31" y="77"/>
                  </a:cubicBezTo>
                  <a:cubicBezTo>
                    <a:pt x="31" y="52"/>
                    <a:pt x="51" y="31"/>
                    <a:pt x="77" y="31"/>
                  </a:cubicBezTo>
                  <a:cubicBezTo>
                    <a:pt x="102" y="31"/>
                    <a:pt x="123" y="52"/>
                    <a:pt x="123" y="77"/>
                  </a:cubicBezTo>
                  <a:cubicBezTo>
                    <a:pt x="123" y="103"/>
                    <a:pt x="102" y="123"/>
                    <a:pt x="77" y="123"/>
                  </a:cubicBezTo>
                  <a:moveTo>
                    <a:pt x="77" y="17"/>
                  </a:moveTo>
                  <a:cubicBezTo>
                    <a:pt x="44" y="17"/>
                    <a:pt x="17" y="44"/>
                    <a:pt x="17" y="77"/>
                  </a:cubicBezTo>
                  <a:cubicBezTo>
                    <a:pt x="17" y="110"/>
                    <a:pt x="44" y="137"/>
                    <a:pt x="77" y="137"/>
                  </a:cubicBezTo>
                  <a:cubicBezTo>
                    <a:pt x="110" y="137"/>
                    <a:pt x="137" y="110"/>
                    <a:pt x="137" y="77"/>
                  </a:cubicBezTo>
                  <a:cubicBezTo>
                    <a:pt x="137" y="44"/>
                    <a:pt x="110" y="17"/>
                    <a:pt x="77" y="17"/>
                  </a:cubicBezTo>
                  <a:moveTo>
                    <a:pt x="77" y="0"/>
                  </a:moveTo>
                  <a:cubicBezTo>
                    <a:pt x="69" y="12"/>
                    <a:pt x="69" y="12"/>
                    <a:pt x="69" y="12"/>
                  </a:cubicBezTo>
                  <a:cubicBezTo>
                    <a:pt x="85" y="12"/>
                    <a:pt x="85" y="12"/>
                    <a:pt x="85" y="12"/>
                  </a:cubicBezTo>
                  <a:cubicBezTo>
                    <a:pt x="77" y="0"/>
                    <a:pt x="77" y="0"/>
                    <a:pt x="77" y="0"/>
                  </a:cubicBezTo>
                </a:path>
              </a:pathLst>
            </a:custGeom>
            <a:solidFill>
              <a:schemeClr val="bg1"/>
            </a:solidFill>
            <a:ln>
              <a:noFill/>
            </a:ln>
          </p:spPr>
          <p:txBody>
            <a:bodyPr vert="horz" wrap="square" lIns="121888" tIns="60944" rIns="121888" bIns="60944" numCol="1" anchor="t" anchorCtr="0" compatLnSpc="1"/>
            <a:lstStyle/>
            <a:p>
              <a:endParaRPr lang="zh-CN" altLang="en-US" sz="3200">
                <a:solidFill>
                  <a:schemeClr val="tx1">
                    <a:lumMod val="50000"/>
                    <a:lumOff val="50000"/>
                  </a:schemeClr>
                </a:solidFill>
              </a:endParaRPr>
            </a:p>
          </p:txBody>
        </p:sp>
      </p:grpSp>
      <p:grpSp>
        <p:nvGrpSpPr>
          <p:cNvPr id="28" name="Group 27"/>
          <p:cNvGrpSpPr/>
          <p:nvPr/>
        </p:nvGrpSpPr>
        <p:grpSpPr>
          <a:xfrm>
            <a:off x="4270690" y="3781951"/>
            <a:ext cx="1671597" cy="1670767"/>
            <a:chOff x="3202660" y="2836530"/>
            <a:chExt cx="1254024" cy="1253402"/>
          </a:xfrm>
        </p:grpSpPr>
        <p:sp>
          <p:nvSpPr>
            <p:cNvPr id="78" name="Freeform 21"/>
            <p:cNvSpPr/>
            <p:nvPr/>
          </p:nvSpPr>
          <p:spPr bwMode="auto">
            <a:xfrm>
              <a:off x="3202660" y="2836530"/>
              <a:ext cx="1254024" cy="1253402"/>
            </a:xfrm>
            <a:custGeom>
              <a:avLst/>
              <a:gdLst/>
              <a:ahLst/>
              <a:cxnLst>
                <a:cxn ang="0">
                  <a:pos x="956" y="0"/>
                </a:cxn>
                <a:cxn ang="0">
                  <a:pos x="36" y="0"/>
                </a:cxn>
                <a:cxn ang="0">
                  <a:pos x="4" y="16"/>
                </a:cxn>
                <a:cxn ang="0">
                  <a:pos x="15" y="50"/>
                </a:cxn>
                <a:cxn ang="0">
                  <a:pos x="237" y="272"/>
                </a:cxn>
                <a:cxn ang="0">
                  <a:pos x="47" y="462"/>
                </a:cxn>
                <a:cxn ang="0">
                  <a:pos x="68" y="559"/>
                </a:cxn>
                <a:cxn ang="0">
                  <a:pos x="456" y="948"/>
                </a:cxn>
                <a:cxn ang="0">
                  <a:pos x="522" y="980"/>
                </a:cxn>
                <a:cxn ang="0">
                  <a:pos x="522" y="980"/>
                </a:cxn>
                <a:cxn ang="0">
                  <a:pos x="553" y="968"/>
                </a:cxn>
                <a:cxn ang="0">
                  <a:pos x="743" y="778"/>
                </a:cxn>
                <a:cxn ang="0">
                  <a:pos x="957" y="993"/>
                </a:cxn>
                <a:cxn ang="0">
                  <a:pos x="982" y="1005"/>
                </a:cxn>
                <a:cxn ang="0">
                  <a:pos x="1002" y="994"/>
                </a:cxn>
                <a:cxn ang="0">
                  <a:pos x="1007" y="972"/>
                </a:cxn>
                <a:cxn ang="0">
                  <a:pos x="1007" y="52"/>
                </a:cxn>
                <a:cxn ang="0">
                  <a:pos x="956" y="0"/>
                </a:cxn>
              </a:cxnLst>
              <a:rect l="0" t="0" r="r" b="b"/>
              <a:pathLst>
                <a:path w="1007" h="1005">
                  <a:moveTo>
                    <a:pt x="956" y="0"/>
                  </a:moveTo>
                  <a:cubicBezTo>
                    <a:pt x="36" y="0"/>
                    <a:pt x="36" y="0"/>
                    <a:pt x="36" y="0"/>
                  </a:cubicBezTo>
                  <a:cubicBezTo>
                    <a:pt x="14" y="0"/>
                    <a:pt x="7" y="10"/>
                    <a:pt x="4" y="16"/>
                  </a:cubicBezTo>
                  <a:cubicBezTo>
                    <a:pt x="2" y="22"/>
                    <a:pt x="0" y="35"/>
                    <a:pt x="15" y="50"/>
                  </a:cubicBezTo>
                  <a:cubicBezTo>
                    <a:pt x="237" y="272"/>
                    <a:pt x="237" y="272"/>
                    <a:pt x="237" y="272"/>
                  </a:cubicBezTo>
                  <a:cubicBezTo>
                    <a:pt x="47" y="462"/>
                    <a:pt x="47" y="462"/>
                    <a:pt x="47" y="462"/>
                  </a:cubicBezTo>
                  <a:cubicBezTo>
                    <a:pt x="26" y="484"/>
                    <a:pt x="34" y="526"/>
                    <a:pt x="68" y="559"/>
                  </a:cubicBezTo>
                  <a:cubicBezTo>
                    <a:pt x="456" y="948"/>
                    <a:pt x="456" y="948"/>
                    <a:pt x="456" y="948"/>
                  </a:cubicBezTo>
                  <a:cubicBezTo>
                    <a:pt x="476" y="968"/>
                    <a:pt x="501" y="980"/>
                    <a:pt x="522" y="980"/>
                  </a:cubicBezTo>
                  <a:cubicBezTo>
                    <a:pt x="522" y="980"/>
                    <a:pt x="522" y="980"/>
                    <a:pt x="522" y="980"/>
                  </a:cubicBezTo>
                  <a:cubicBezTo>
                    <a:pt x="534" y="980"/>
                    <a:pt x="545" y="976"/>
                    <a:pt x="553" y="968"/>
                  </a:cubicBezTo>
                  <a:cubicBezTo>
                    <a:pt x="743" y="778"/>
                    <a:pt x="743" y="778"/>
                    <a:pt x="743" y="778"/>
                  </a:cubicBezTo>
                  <a:cubicBezTo>
                    <a:pt x="957" y="993"/>
                    <a:pt x="957" y="993"/>
                    <a:pt x="957" y="993"/>
                  </a:cubicBezTo>
                  <a:cubicBezTo>
                    <a:pt x="966" y="1001"/>
                    <a:pt x="974" y="1005"/>
                    <a:pt x="982" y="1005"/>
                  </a:cubicBezTo>
                  <a:cubicBezTo>
                    <a:pt x="991" y="1005"/>
                    <a:pt x="998" y="1001"/>
                    <a:pt x="1002" y="994"/>
                  </a:cubicBezTo>
                  <a:cubicBezTo>
                    <a:pt x="1006" y="988"/>
                    <a:pt x="1007" y="981"/>
                    <a:pt x="1007" y="972"/>
                  </a:cubicBezTo>
                  <a:cubicBezTo>
                    <a:pt x="1007" y="52"/>
                    <a:pt x="1007" y="52"/>
                    <a:pt x="1007" y="52"/>
                  </a:cubicBezTo>
                  <a:cubicBezTo>
                    <a:pt x="1007" y="23"/>
                    <a:pt x="984" y="0"/>
                    <a:pt x="956" y="0"/>
                  </a:cubicBezTo>
                  <a:close/>
                </a:path>
              </a:pathLst>
            </a:custGeom>
            <a:solidFill>
              <a:schemeClr val="accent3"/>
            </a:solidFill>
            <a:ln w="28575" cap="flat">
              <a:noFill/>
              <a:prstDash val="solid"/>
              <a:miter lim="800000"/>
            </a:ln>
            <a:effectLst>
              <a:outerShdw blurRad="203200" dist="101600" dir="2700000" algn="tl" rotWithShape="0">
                <a:prstClr val="black">
                  <a:alpha val="28000"/>
                </a:prstClr>
              </a:outerShdw>
            </a:effectLst>
          </p:spPr>
          <p:txBody>
            <a:bodyPr vert="horz" wrap="square" lIns="121888" tIns="60944" rIns="121888" bIns="60944" numCol="1" anchor="t" anchorCtr="0" compatLnSpc="1"/>
            <a:lstStyle/>
            <a:p>
              <a:endParaRPr lang="en-US" altLang="en-US" sz="3200">
                <a:solidFill>
                  <a:schemeClr val="tx1">
                    <a:lumMod val="50000"/>
                    <a:lumOff val="50000"/>
                  </a:schemeClr>
                </a:solidFill>
              </a:endParaRPr>
            </a:p>
          </p:txBody>
        </p:sp>
        <p:sp>
          <p:nvSpPr>
            <p:cNvPr id="75" name="Freeform 45"/>
            <p:cNvSpPr>
              <a:spLocks noEditPoints="1"/>
            </p:cNvSpPr>
            <p:nvPr/>
          </p:nvSpPr>
          <p:spPr bwMode="auto">
            <a:xfrm>
              <a:off x="3624141" y="3113457"/>
              <a:ext cx="721519" cy="370285"/>
            </a:xfrm>
            <a:custGeom>
              <a:avLst/>
              <a:gdLst>
                <a:gd name="T0" fmla="*/ 29 w 219"/>
                <a:gd name="T1" fmla="*/ 43 h 112"/>
                <a:gd name="T2" fmla="*/ 19 w 219"/>
                <a:gd name="T3" fmla="*/ 54 h 112"/>
                <a:gd name="T4" fmla="*/ 23 w 219"/>
                <a:gd name="T5" fmla="*/ 62 h 112"/>
                <a:gd name="T6" fmla="*/ 4 w 219"/>
                <a:gd name="T7" fmla="*/ 91 h 112"/>
                <a:gd name="T8" fmla="*/ 6 w 219"/>
                <a:gd name="T9" fmla="*/ 92 h 112"/>
                <a:gd name="T10" fmla="*/ 18 w 219"/>
                <a:gd name="T11" fmla="*/ 81 h 112"/>
                <a:gd name="T12" fmla="*/ 12 w 219"/>
                <a:gd name="T13" fmla="*/ 112 h 112"/>
                <a:gd name="T14" fmla="*/ 22 w 219"/>
                <a:gd name="T15" fmla="*/ 112 h 112"/>
                <a:gd name="T16" fmla="*/ 29 w 219"/>
                <a:gd name="T17" fmla="*/ 99 h 112"/>
                <a:gd name="T18" fmla="*/ 36 w 219"/>
                <a:gd name="T19" fmla="*/ 112 h 112"/>
                <a:gd name="T20" fmla="*/ 46 w 219"/>
                <a:gd name="T21" fmla="*/ 112 h 112"/>
                <a:gd name="T22" fmla="*/ 41 w 219"/>
                <a:gd name="T23" fmla="*/ 81 h 112"/>
                <a:gd name="T24" fmla="*/ 52 w 219"/>
                <a:gd name="T25" fmla="*/ 92 h 112"/>
                <a:gd name="T26" fmla="*/ 55 w 219"/>
                <a:gd name="T27" fmla="*/ 91 h 112"/>
                <a:gd name="T28" fmla="*/ 36 w 219"/>
                <a:gd name="T29" fmla="*/ 62 h 112"/>
                <a:gd name="T30" fmla="*/ 40 w 219"/>
                <a:gd name="T31" fmla="*/ 54 h 112"/>
                <a:gd name="T32" fmla="*/ 29 w 219"/>
                <a:gd name="T33" fmla="*/ 43 h 112"/>
                <a:gd name="T34" fmla="*/ 189 w 219"/>
                <a:gd name="T35" fmla="*/ 43 h 112"/>
                <a:gd name="T36" fmla="*/ 179 w 219"/>
                <a:gd name="T37" fmla="*/ 54 h 112"/>
                <a:gd name="T38" fmla="*/ 183 w 219"/>
                <a:gd name="T39" fmla="*/ 62 h 112"/>
                <a:gd name="T40" fmla="*/ 164 w 219"/>
                <a:gd name="T41" fmla="*/ 91 h 112"/>
                <a:gd name="T42" fmla="*/ 166 w 219"/>
                <a:gd name="T43" fmla="*/ 92 h 112"/>
                <a:gd name="T44" fmla="*/ 178 w 219"/>
                <a:gd name="T45" fmla="*/ 81 h 112"/>
                <a:gd name="T46" fmla="*/ 172 w 219"/>
                <a:gd name="T47" fmla="*/ 112 h 112"/>
                <a:gd name="T48" fmla="*/ 182 w 219"/>
                <a:gd name="T49" fmla="*/ 112 h 112"/>
                <a:gd name="T50" fmla="*/ 189 w 219"/>
                <a:gd name="T51" fmla="*/ 99 h 112"/>
                <a:gd name="T52" fmla="*/ 197 w 219"/>
                <a:gd name="T53" fmla="*/ 112 h 112"/>
                <a:gd name="T54" fmla="*/ 206 w 219"/>
                <a:gd name="T55" fmla="*/ 112 h 112"/>
                <a:gd name="T56" fmla="*/ 201 w 219"/>
                <a:gd name="T57" fmla="*/ 81 h 112"/>
                <a:gd name="T58" fmla="*/ 213 w 219"/>
                <a:gd name="T59" fmla="*/ 92 h 112"/>
                <a:gd name="T60" fmla="*/ 215 w 219"/>
                <a:gd name="T61" fmla="*/ 91 h 112"/>
                <a:gd name="T62" fmla="*/ 196 w 219"/>
                <a:gd name="T63" fmla="*/ 62 h 112"/>
                <a:gd name="T64" fmla="*/ 200 w 219"/>
                <a:gd name="T65" fmla="*/ 54 h 112"/>
                <a:gd name="T66" fmla="*/ 189 w 219"/>
                <a:gd name="T67" fmla="*/ 43 h 112"/>
                <a:gd name="T68" fmla="*/ 111 w 219"/>
                <a:gd name="T69" fmla="*/ 0 h 112"/>
                <a:gd name="T70" fmla="*/ 94 w 219"/>
                <a:gd name="T71" fmla="*/ 17 h 112"/>
                <a:gd name="T72" fmla="*/ 100 w 219"/>
                <a:gd name="T73" fmla="*/ 31 h 112"/>
                <a:gd name="T74" fmla="*/ 70 w 219"/>
                <a:gd name="T75" fmla="*/ 78 h 112"/>
                <a:gd name="T76" fmla="*/ 73 w 219"/>
                <a:gd name="T77" fmla="*/ 80 h 112"/>
                <a:gd name="T78" fmla="*/ 92 w 219"/>
                <a:gd name="T79" fmla="*/ 62 h 112"/>
                <a:gd name="T80" fmla="*/ 84 w 219"/>
                <a:gd name="T81" fmla="*/ 112 h 112"/>
                <a:gd name="T82" fmla="*/ 99 w 219"/>
                <a:gd name="T83" fmla="*/ 112 h 112"/>
                <a:gd name="T84" fmla="*/ 111 w 219"/>
                <a:gd name="T85" fmla="*/ 91 h 112"/>
                <a:gd name="T86" fmla="*/ 123 w 219"/>
                <a:gd name="T87" fmla="*/ 112 h 112"/>
                <a:gd name="T88" fmla="*/ 139 w 219"/>
                <a:gd name="T89" fmla="*/ 112 h 112"/>
                <a:gd name="T90" fmla="*/ 130 w 219"/>
                <a:gd name="T91" fmla="*/ 62 h 112"/>
                <a:gd name="T92" fmla="*/ 149 w 219"/>
                <a:gd name="T93" fmla="*/ 80 h 112"/>
                <a:gd name="T94" fmla="*/ 153 w 219"/>
                <a:gd name="T95" fmla="*/ 78 h 112"/>
                <a:gd name="T96" fmla="*/ 122 w 219"/>
                <a:gd name="T97" fmla="*/ 31 h 112"/>
                <a:gd name="T98" fmla="*/ 128 w 219"/>
                <a:gd name="T99" fmla="*/ 17 h 112"/>
                <a:gd name="T100" fmla="*/ 111 w 219"/>
                <a:gd name="T101"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9" h="112">
                  <a:moveTo>
                    <a:pt x="29" y="43"/>
                  </a:moveTo>
                  <a:cubicBezTo>
                    <a:pt x="23" y="43"/>
                    <a:pt x="19" y="48"/>
                    <a:pt x="19" y="54"/>
                  </a:cubicBezTo>
                  <a:cubicBezTo>
                    <a:pt x="19" y="57"/>
                    <a:pt x="20" y="60"/>
                    <a:pt x="23" y="62"/>
                  </a:cubicBezTo>
                  <a:cubicBezTo>
                    <a:pt x="12" y="66"/>
                    <a:pt x="0" y="87"/>
                    <a:pt x="4" y="91"/>
                  </a:cubicBezTo>
                  <a:cubicBezTo>
                    <a:pt x="4" y="92"/>
                    <a:pt x="5" y="92"/>
                    <a:pt x="6" y="92"/>
                  </a:cubicBezTo>
                  <a:cubicBezTo>
                    <a:pt x="9" y="92"/>
                    <a:pt x="14" y="87"/>
                    <a:pt x="18" y="81"/>
                  </a:cubicBezTo>
                  <a:cubicBezTo>
                    <a:pt x="15" y="91"/>
                    <a:pt x="13" y="102"/>
                    <a:pt x="12" y="112"/>
                  </a:cubicBezTo>
                  <a:cubicBezTo>
                    <a:pt x="22" y="112"/>
                    <a:pt x="22" y="112"/>
                    <a:pt x="22" y="112"/>
                  </a:cubicBezTo>
                  <a:cubicBezTo>
                    <a:pt x="22" y="106"/>
                    <a:pt x="25" y="99"/>
                    <a:pt x="29" y="99"/>
                  </a:cubicBezTo>
                  <a:cubicBezTo>
                    <a:pt x="33" y="99"/>
                    <a:pt x="36" y="106"/>
                    <a:pt x="36" y="112"/>
                  </a:cubicBezTo>
                  <a:cubicBezTo>
                    <a:pt x="46" y="112"/>
                    <a:pt x="46" y="112"/>
                    <a:pt x="46" y="112"/>
                  </a:cubicBezTo>
                  <a:cubicBezTo>
                    <a:pt x="45" y="102"/>
                    <a:pt x="43" y="91"/>
                    <a:pt x="41" y="81"/>
                  </a:cubicBezTo>
                  <a:cubicBezTo>
                    <a:pt x="44" y="87"/>
                    <a:pt x="49" y="92"/>
                    <a:pt x="52" y="92"/>
                  </a:cubicBezTo>
                  <a:cubicBezTo>
                    <a:pt x="53" y="92"/>
                    <a:pt x="54" y="92"/>
                    <a:pt x="55" y="91"/>
                  </a:cubicBezTo>
                  <a:cubicBezTo>
                    <a:pt x="59" y="87"/>
                    <a:pt x="47" y="66"/>
                    <a:pt x="36" y="62"/>
                  </a:cubicBezTo>
                  <a:cubicBezTo>
                    <a:pt x="38" y="60"/>
                    <a:pt x="40" y="57"/>
                    <a:pt x="40" y="54"/>
                  </a:cubicBezTo>
                  <a:cubicBezTo>
                    <a:pt x="40" y="48"/>
                    <a:pt x="35" y="43"/>
                    <a:pt x="29" y="43"/>
                  </a:cubicBezTo>
                  <a:moveTo>
                    <a:pt x="189" y="43"/>
                  </a:moveTo>
                  <a:cubicBezTo>
                    <a:pt x="184" y="43"/>
                    <a:pt x="179" y="48"/>
                    <a:pt x="179" y="54"/>
                  </a:cubicBezTo>
                  <a:cubicBezTo>
                    <a:pt x="179" y="57"/>
                    <a:pt x="180" y="60"/>
                    <a:pt x="183" y="62"/>
                  </a:cubicBezTo>
                  <a:cubicBezTo>
                    <a:pt x="172" y="66"/>
                    <a:pt x="160" y="87"/>
                    <a:pt x="164" y="91"/>
                  </a:cubicBezTo>
                  <a:cubicBezTo>
                    <a:pt x="165" y="92"/>
                    <a:pt x="165" y="92"/>
                    <a:pt x="166" y="92"/>
                  </a:cubicBezTo>
                  <a:cubicBezTo>
                    <a:pt x="170" y="92"/>
                    <a:pt x="174" y="87"/>
                    <a:pt x="178" y="81"/>
                  </a:cubicBezTo>
                  <a:cubicBezTo>
                    <a:pt x="175" y="91"/>
                    <a:pt x="173" y="102"/>
                    <a:pt x="172" y="112"/>
                  </a:cubicBezTo>
                  <a:cubicBezTo>
                    <a:pt x="182" y="112"/>
                    <a:pt x="182" y="112"/>
                    <a:pt x="182" y="112"/>
                  </a:cubicBezTo>
                  <a:cubicBezTo>
                    <a:pt x="182" y="106"/>
                    <a:pt x="186" y="99"/>
                    <a:pt x="189" y="99"/>
                  </a:cubicBezTo>
                  <a:cubicBezTo>
                    <a:pt x="193" y="99"/>
                    <a:pt x="196" y="106"/>
                    <a:pt x="197" y="112"/>
                  </a:cubicBezTo>
                  <a:cubicBezTo>
                    <a:pt x="206" y="112"/>
                    <a:pt x="206" y="112"/>
                    <a:pt x="206" y="112"/>
                  </a:cubicBezTo>
                  <a:cubicBezTo>
                    <a:pt x="205" y="102"/>
                    <a:pt x="203" y="91"/>
                    <a:pt x="201" y="81"/>
                  </a:cubicBezTo>
                  <a:cubicBezTo>
                    <a:pt x="205" y="87"/>
                    <a:pt x="209" y="92"/>
                    <a:pt x="213" y="92"/>
                  </a:cubicBezTo>
                  <a:cubicBezTo>
                    <a:pt x="213" y="92"/>
                    <a:pt x="214" y="92"/>
                    <a:pt x="215" y="91"/>
                  </a:cubicBezTo>
                  <a:cubicBezTo>
                    <a:pt x="219" y="87"/>
                    <a:pt x="207" y="66"/>
                    <a:pt x="196" y="62"/>
                  </a:cubicBezTo>
                  <a:cubicBezTo>
                    <a:pt x="198" y="60"/>
                    <a:pt x="200" y="57"/>
                    <a:pt x="200" y="54"/>
                  </a:cubicBezTo>
                  <a:cubicBezTo>
                    <a:pt x="200" y="48"/>
                    <a:pt x="195" y="43"/>
                    <a:pt x="189" y="43"/>
                  </a:cubicBezTo>
                  <a:moveTo>
                    <a:pt x="111" y="0"/>
                  </a:moveTo>
                  <a:cubicBezTo>
                    <a:pt x="102" y="0"/>
                    <a:pt x="94" y="8"/>
                    <a:pt x="94" y="17"/>
                  </a:cubicBezTo>
                  <a:cubicBezTo>
                    <a:pt x="94" y="23"/>
                    <a:pt x="96" y="28"/>
                    <a:pt x="100" y="31"/>
                  </a:cubicBezTo>
                  <a:cubicBezTo>
                    <a:pt x="83" y="37"/>
                    <a:pt x="63" y="72"/>
                    <a:pt x="70" y="78"/>
                  </a:cubicBezTo>
                  <a:cubicBezTo>
                    <a:pt x="71" y="79"/>
                    <a:pt x="72" y="80"/>
                    <a:pt x="73" y="80"/>
                  </a:cubicBezTo>
                  <a:cubicBezTo>
                    <a:pt x="79" y="80"/>
                    <a:pt x="86" y="71"/>
                    <a:pt x="92" y="62"/>
                  </a:cubicBezTo>
                  <a:cubicBezTo>
                    <a:pt x="88" y="78"/>
                    <a:pt x="85" y="96"/>
                    <a:pt x="84" y="112"/>
                  </a:cubicBezTo>
                  <a:cubicBezTo>
                    <a:pt x="99" y="112"/>
                    <a:pt x="99" y="112"/>
                    <a:pt x="99" y="112"/>
                  </a:cubicBezTo>
                  <a:cubicBezTo>
                    <a:pt x="100" y="103"/>
                    <a:pt x="105" y="91"/>
                    <a:pt x="111" y="91"/>
                  </a:cubicBezTo>
                  <a:cubicBezTo>
                    <a:pt x="117" y="91"/>
                    <a:pt x="123" y="103"/>
                    <a:pt x="123" y="112"/>
                  </a:cubicBezTo>
                  <a:cubicBezTo>
                    <a:pt x="139" y="112"/>
                    <a:pt x="139" y="112"/>
                    <a:pt x="139" y="112"/>
                  </a:cubicBezTo>
                  <a:cubicBezTo>
                    <a:pt x="137" y="96"/>
                    <a:pt x="134" y="78"/>
                    <a:pt x="130" y="62"/>
                  </a:cubicBezTo>
                  <a:cubicBezTo>
                    <a:pt x="136" y="71"/>
                    <a:pt x="143" y="80"/>
                    <a:pt x="149" y="80"/>
                  </a:cubicBezTo>
                  <a:cubicBezTo>
                    <a:pt x="150" y="80"/>
                    <a:pt x="152" y="79"/>
                    <a:pt x="153" y="78"/>
                  </a:cubicBezTo>
                  <a:cubicBezTo>
                    <a:pt x="159" y="72"/>
                    <a:pt x="140" y="37"/>
                    <a:pt x="122" y="31"/>
                  </a:cubicBezTo>
                  <a:cubicBezTo>
                    <a:pt x="126" y="28"/>
                    <a:pt x="128" y="23"/>
                    <a:pt x="128" y="17"/>
                  </a:cubicBezTo>
                  <a:cubicBezTo>
                    <a:pt x="128" y="8"/>
                    <a:pt x="121" y="0"/>
                    <a:pt x="111" y="0"/>
                  </a:cubicBezTo>
                </a:path>
              </a:pathLst>
            </a:custGeom>
            <a:solidFill>
              <a:schemeClr val="bg1"/>
            </a:solidFill>
            <a:ln>
              <a:noFill/>
            </a:ln>
          </p:spPr>
          <p:txBody>
            <a:bodyPr vert="horz" wrap="square" lIns="121888" tIns="60944" rIns="121888" bIns="60944" numCol="1" anchor="t" anchorCtr="0" compatLnSpc="1"/>
            <a:lstStyle/>
            <a:p>
              <a:endParaRPr lang="zh-CN" altLang="en-US" sz="3200">
                <a:solidFill>
                  <a:schemeClr val="tx1">
                    <a:lumMod val="50000"/>
                    <a:lumOff val="50000"/>
                  </a:schemeClr>
                </a:solidFill>
              </a:endParaRPr>
            </a:p>
          </p:txBody>
        </p:sp>
      </p:grpSp>
      <p:grpSp>
        <p:nvGrpSpPr>
          <p:cNvPr id="29" name="Group 28"/>
          <p:cNvGrpSpPr/>
          <p:nvPr/>
        </p:nvGrpSpPr>
        <p:grpSpPr>
          <a:xfrm>
            <a:off x="6111607" y="3781951"/>
            <a:ext cx="1673256" cy="1670767"/>
            <a:chOff x="4583706" y="2836530"/>
            <a:chExt cx="1255269" cy="1253402"/>
          </a:xfrm>
        </p:grpSpPr>
        <p:sp>
          <p:nvSpPr>
            <p:cNvPr id="80" name="Freeform 23"/>
            <p:cNvSpPr/>
            <p:nvPr/>
          </p:nvSpPr>
          <p:spPr bwMode="auto">
            <a:xfrm>
              <a:off x="4583706" y="2836530"/>
              <a:ext cx="1255269" cy="1253402"/>
            </a:xfrm>
            <a:custGeom>
              <a:avLst/>
              <a:gdLst/>
              <a:ahLst/>
              <a:cxnLst>
                <a:cxn ang="0">
                  <a:pos x="1003" y="16"/>
                </a:cxn>
                <a:cxn ang="0">
                  <a:pos x="972" y="0"/>
                </a:cxn>
                <a:cxn ang="0">
                  <a:pos x="52" y="0"/>
                </a:cxn>
                <a:cxn ang="0">
                  <a:pos x="0" y="52"/>
                </a:cxn>
                <a:cxn ang="0">
                  <a:pos x="0" y="972"/>
                </a:cxn>
                <a:cxn ang="0">
                  <a:pos x="25" y="1005"/>
                </a:cxn>
                <a:cxn ang="0">
                  <a:pos x="50" y="993"/>
                </a:cxn>
                <a:cxn ang="0">
                  <a:pos x="268" y="775"/>
                </a:cxn>
                <a:cxn ang="0">
                  <a:pos x="455" y="962"/>
                </a:cxn>
                <a:cxn ang="0">
                  <a:pos x="486" y="974"/>
                </a:cxn>
                <a:cxn ang="0">
                  <a:pos x="551" y="942"/>
                </a:cxn>
                <a:cxn ang="0">
                  <a:pos x="940" y="553"/>
                </a:cxn>
                <a:cxn ang="0">
                  <a:pos x="960" y="457"/>
                </a:cxn>
                <a:cxn ang="0">
                  <a:pos x="773" y="269"/>
                </a:cxn>
                <a:cxn ang="0">
                  <a:pos x="993" y="50"/>
                </a:cxn>
                <a:cxn ang="0">
                  <a:pos x="1003" y="16"/>
                </a:cxn>
              </a:cxnLst>
              <a:rect l="0" t="0" r="r" b="b"/>
              <a:pathLst>
                <a:path w="1008" h="1005">
                  <a:moveTo>
                    <a:pt x="1003" y="16"/>
                  </a:moveTo>
                  <a:cubicBezTo>
                    <a:pt x="1001" y="10"/>
                    <a:pt x="993" y="0"/>
                    <a:pt x="972" y="0"/>
                  </a:cubicBezTo>
                  <a:cubicBezTo>
                    <a:pt x="52" y="0"/>
                    <a:pt x="52" y="0"/>
                    <a:pt x="52" y="0"/>
                  </a:cubicBezTo>
                  <a:cubicBezTo>
                    <a:pt x="23" y="0"/>
                    <a:pt x="0" y="23"/>
                    <a:pt x="0" y="52"/>
                  </a:cubicBezTo>
                  <a:cubicBezTo>
                    <a:pt x="0" y="972"/>
                    <a:pt x="0" y="972"/>
                    <a:pt x="0" y="972"/>
                  </a:cubicBezTo>
                  <a:cubicBezTo>
                    <a:pt x="0" y="996"/>
                    <a:pt x="13" y="1005"/>
                    <a:pt x="25" y="1005"/>
                  </a:cubicBezTo>
                  <a:cubicBezTo>
                    <a:pt x="33" y="1005"/>
                    <a:pt x="42" y="1001"/>
                    <a:pt x="50" y="993"/>
                  </a:cubicBezTo>
                  <a:cubicBezTo>
                    <a:pt x="268" y="775"/>
                    <a:pt x="268" y="775"/>
                    <a:pt x="268" y="775"/>
                  </a:cubicBezTo>
                  <a:cubicBezTo>
                    <a:pt x="455" y="962"/>
                    <a:pt x="455" y="962"/>
                    <a:pt x="455" y="962"/>
                  </a:cubicBezTo>
                  <a:cubicBezTo>
                    <a:pt x="463" y="970"/>
                    <a:pt x="473" y="974"/>
                    <a:pt x="486" y="974"/>
                  </a:cubicBezTo>
                  <a:cubicBezTo>
                    <a:pt x="507" y="974"/>
                    <a:pt x="531" y="962"/>
                    <a:pt x="551" y="942"/>
                  </a:cubicBezTo>
                  <a:cubicBezTo>
                    <a:pt x="940" y="553"/>
                    <a:pt x="940" y="553"/>
                    <a:pt x="940" y="553"/>
                  </a:cubicBezTo>
                  <a:cubicBezTo>
                    <a:pt x="973" y="520"/>
                    <a:pt x="982" y="478"/>
                    <a:pt x="960" y="457"/>
                  </a:cubicBezTo>
                  <a:cubicBezTo>
                    <a:pt x="773" y="269"/>
                    <a:pt x="773" y="269"/>
                    <a:pt x="773" y="269"/>
                  </a:cubicBezTo>
                  <a:cubicBezTo>
                    <a:pt x="993" y="50"/>
                    <a:pt x="993" y="50"/>
                    <a:pt x="993" y="50"/>
                  </a:cubicBezTo>
                  <a:cubicBezTo>
                    <a:pt x="1008" y="35"/>
                    <a:pt x="1006" y="22"/>
                    <a:pt x="1003" y="16"/>
                  </a:cubicBezTo>
                  <a:close/>
                </a:path>
              </a:pathLst>
            </a:custGeom>
            <a:solidFill>
              <a:schemeClr val="accent4"/>
            </a:solidFill>
            <a:ln w="28575" cap="flat">
              <a:noFill/>
              <a:prstDash val="solid"/>
              <a:miter lim="800000"/>
            </a:ln>
            <a:effectLst>
              <a:outerShdw blurRad="203200" dist="101600" dir="2700000" algn="tl" rotWithShape="0">
                <a:prstClr val="black">
                  <a:alpha val="28000"/>
                </a:prstClr>
              </a:outerShdw>
            </a:effectLst>
          </p:spPr>
          <p:txBody>
            <a:bodyPr vert="horz" wrap="square" lIns="121888" tIns="60944" rIns="121888" bIns="60944" numCol="1" anchor="t" anchorCtr="0" compatLnSpc="1"/>
            <a:lstStyle/>
            <a:p>
              <a:endParaRPr lang="en-US" altLang="en-US" sz="3200">
                <a:solidFill>
                  <a:schemeClr val="tx1">
                    <a:lumMod val="50000"/>
                    <a:lumOff val="50000"/>
                  </a:schemeClr>
                </a:solidFill>
              </a:endParaRPr>
            </a:p>
          </p:txBody>
        </p:sp>
        <p:sp>
          <p:nvSpPr>
            <p:cNvPr id="76" name="Freeform 43"/>
            <p:cNvSpPr>
              <a:spLocks noEditPoints="1"/>
            </p:cNvSpPr>
            <p:nvPr/>
          </p:nvSpPr>
          <p:spPr bwMode="auto">
            <a:xfrm>
              <a:off x="4820719" y="3113457"/>
              <a:ext cx="382191" cy="342900"/>
            </a:xfrm>
            <a:custGeom>
              <a:avLst/>
              <a:gdLst>
                <a:gd name="T0" fmla="*/ 81 w 116"/>
                <a:gd name="T1" fmla="*/ 70 h 104"/>
                <a:gd name="T2" fmla="*/ 65 w 116"/>
                <a:gd name="T3" fmla="*/ 83 h 104"/>
                <a:gd name="T4" fmla="*/ 111 w 116"/>
                <a:gd name="T5" fmla="*/ 104 h 104"/>
                <a:gd name="T6" fmla="*/ 116 w 116"/>
                <a:gd name="T7" fmla="*/ 85 h 104"/>
                <a:gd name="T8" fmla="*/ 81 w 116"/>
                <a:gd name="T9" fmla="*/ 70 h 104"/>
                <a:gd name="T10" fmla="*/ 111 w 116"/>
                <a:gd name="T11" fmla="*/ 2 h 104"/>
                <a:gd name="T12" fmla="*/ 65 w 116"/>
                <a:gd name="T13" fmla="*/ 24 h 104"/>
                <a:gd name="T14" fmla="*/ 77 w 116"/>
                <a:gd name="T15" fmla="*/ 32 h 104"/>
                <a:gd name="T16" fmla="*/ 0 w 116"/>
                <a:gd name="T17" fmla="*/ 83 h 104"/>
                <a:gd name="T18" fmla="*/ 3 w 116"/>
                <a:gd name="T19" fmla="*/ 102 h 104"/>
                <a:gd name="T20" fmla="*/ 93 w 116"/>
                <a:gd name="T21" fmla="*/ 44 h 104"/>
                <a:gd name="T22" fmla="*/ 106 w 116"/>
                <a:gd name="T23" fmla="*/ 52 h 104"/>
                <a:gd name="T24" fmla="*/ 111 w 116"/>
                <a:gd name="T25" fmla="*/ 2 h 104"/>
                <a:gd name="T26" fmla="*/ 7 w 116"/>
                <a:gd name="T27" fmla="*/ 0 h 104"/>
                <a:gd name="T28" fmla="*/ 11 w 116"/>
                <a:gd name="T29" fmla="*/ 51 h 104"/>
                <a:gd name="T30" fmla="*/ 24 w 116"/>
                <a:gd name="T31" fmla="*/ 42 h 104"/>
                <a:gd name="T32" fmla="*/ 36 w 116"/>
                <a:gd name="T33" fmla="*/ 58 h 104"/>
                <a:gd name="T34" fmla="*/ 52 w 116"/>
                <a:gd name="T35" fmla="*/ 47 h 104"/>
                <a:gd name="T36" fmla="*/ 40 w 116"/>
                <a:gd name="T37" fmla="*/ 32 h 104"/>
                <a:gd name="T38" fmla="*/ 53 w 116"/>
                <a:gd name="T39" fmla="*/ 24 h 104"/>
                <a:gd name="T40" fmla="*/ 7 w 116"/>
                <a:gd name="T41"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6" h="104">
                  <a:moveTo>
                    <a:pt x="81" y="70"/>
                  </a:moveTo>
                  <a:cubicBezTo>
                    <a:pt x="76" y="75"/>
                    <a:pt x="70" y="79"/>
                    <a:pt x="65" y="83"/>
                  </a:cubicBezTo>
                  <a:cubicBezTo>
                    <a:pt x="88" y="99"/>
                    <a:pt x="110" y="104"/>
                    <a:pt x="111" y="104"/>
                  </a:cubicBezTo>
                  <a:cubicBezTo>
                    <a:pt x="116" y="85"/>
                    <a:pt x="116" y="85"/>
                    <a:pt x="116" y="85"/>
                  </a:cubicBezTo>
                  <a:cubicBezTo>
                    <a:pt x="115" y="85"/>
                    <a:pt x="100" y="81"/>
                    <a:pt x="81" y="70"/>
                  </a:cubicBezTo>
                  <a:moveTo>
                    <a:pt x="111" y="2"/>
                  </a:moveTo>
                  <a:cubicBezTo>
                    <a:pt x="65" y="24"/>
                    <a:pt x="65" y="24"/>
                    <a:pt x="65" y="24"/>
                  </a:cubicBezTo>
                  <a:cubicBezTo>
                    <a:pt x="77" y="32"/>
                    <a:pt x="77" y="32"/>
                    <a:pt x="77" y="32"/>
                  </a:cubicBezTo>
                  <a:cubicBezTo>
                    <a:pt x="49" y="72"/>
                    <a:pt x="0" y="83"/>
                    <a:pt x="0" y="83"/>
                  </a:cubicBezTo>
                  <a:cubicBezTo>
                    <a:pt x="3" y="102"/>
                    <a:pt x="3" y="102"/>
                    <a:pt x="3" y="102"/>
                  </a:cubicBezTo>
                  <a:cubicBezTo>
                    <a:pt x="6" y="102"/>
                    <a:pt x="60" y="90"/>
                    <a:pt x="93" y="44"/>
                  </a:cubicBezTo>
                  <a:cubicBezTo>
                    <a:pt x="106" y="52"/>
                    <a:pt x="106" y="52"/>
                    <a:pt x="106" y="52"/>
                  </a:cubicBezTo>
                  <a:cubicBezTo>
                    <a:pt x="111" y="2"/>
                    <a:pt x="111" y="2"/>
                    <a:pt x="111" y="2"/>
                  </a:cubicBezTo>
                  <a:moveTo>
                    <a:pt x="7" y="0"/>
                  </a:moveTo>
                  <a:cubicBezTo>
                    <a:pt x="11" y="51"/>
                    <a:pt x="11" y="51"/>
                    <a:pt x="11" y="51"/>
                  </a:cubicBezTo>
                  <a:cubicBezTo>
                    <a:pt x="24" y="42"/>
                    <a:pt x="24" y="42"/>
                    <a:pt x="24" y="42"/>
                  </a:cubicBezTo>
                  <a:cubicBezTo>
                    <a:pt x="28" y="48"/>
                    <a:pt x="32" y="54"/>
                    <a:pt x="36" y="58"/>
                  </a:cubicBezTo>
                  <a:cubicBezTo>
                    <a:pt x="41" y="55"/>
                    <a:pt x="47" y="51"/>
                    <a:pt x="52" y="47"/>
                  </a:cubicBezTo>
                  <a:cubicBezTo>
                    <a:pt x="48" y="42"/>
                    <a:pt x="44" y="37"/>
                    <a:pt x="40" y="32"/>
                  </a:cubicBezTo>
                  <a:cubicBezTo>
                    <a:pt x="53" y="24"/>
                    <a:pt x="53" y="24"/>
                    <a:pt x="53" y="24"/>
                  </a:cubicBezTo>
                  <a:cubicBezTo>
                    <a:pt x="7" y="0"/>
                    <a:pt x="7" y="0"/>
                    <a:pt x="7" y="0"/>
                  </a:cubicBezTo>
                </a:path>
              </a:pathLst>
            </a:custGeom>
            <a:solidFill>
              <a:schemeClr val="bg1"/>
            </a:solidFill>
            <a:ln>
              <a:noFill/>
            </a:ln>
          </p:spPr>
          <p:txBody>
            <a:bodyPr vert="horz" wrap="square" lIns="121888" tIns="60944" rIns="121888" bIns="60944" numCol="1" anchor="t" anchorCtr="0" compatLnSpc="1"/>
            <a:lstStyle/>
            <a:p>
              <a:endParaRPr lang="zh-CN" altLang="en-US" sz="3200">
                <a:solidFill>
                  <a:schemeClr val="tx1">
                    <a:lumMod val="50000"/>
                    <a:lumOff val="50000"/>
                  </a:schemeClr>
                </a:solidFill>
              </a:endParaRPr>
            </a:p>
          </p:txBody>
        </p:sp>
      </p:grpSp>
      <p:grpSp>
        <p:nvGrpSpPr>
          <p:cNvPr id="81" name="组合 25"/>
          <p:cNvGrpSpPr/>
          <p:nvPr/>
        </p:nvGrpSpPr>
        <p:grpSpPr>
          <a:xfrm>
            <a:off x="7951442" y="2150966"/>
            <a:ext cx="3938201" cy="937584"/>
            <a:chOff x="497329" y="2770637"/>
            <a:chExt cx="3210265" cy="703371"/>
          </a:xfrm>
        </p:grpSpPr>
        <p:sp>
          <p:nvSpPr>
            <p:cNvPr id="82" name="矩形 26"/>
            <p:cNvSpPr/>
            <p:nvPr/>
          </p:nvSpPr>
          <p:spPr>
            <a:xfrm>
              <a:off x="503238" y="3053880"/>
              <a:ext cx="3204356" cy="420128"/>
            </a:xfrm>
            <a:prstGeom prst="rect">
              <a:avLst/>
            </a:prstGeom>
          </p:spPr>
          <p:txBody>
            <a:bodyPr wrap="square">
              <a:spAutoFit/>
            </a:bodyPr>
            <a:lstStyle/>
            <a:p>
              <a:pPr algn="just">
                <a:lnSpc>
                  <a:spcPct val="114000"/>
                </a:lnSpc>
              </a:pPr>
              <a:r>
                <a:rPr lang="zh-CN" altLang="en-US" sz="1335">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a:t>
              </a: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3" name="矩形 27"/>
            <p:cNvSpPr/>
            <p:nvPr/>
          </p:nvSpPr>
          <p:spPr>
            <a:xfrm>
              <a:off x="497329" y="2770637"/>
              <a:ext cx="1318726" cy="284671"/>
            </a:xfrm>
            <a:prstGeom prst="rect">
              <a:avLst/>
            </a:prstGeom>
          </p:spPr>
          <p:txBody>
            <a:bodyPr wrap="none">
              <a:spAutoFit/>
            </a:bodyPr>
            <a:lstStyle/>
            <a:p>
              <a:pPr>
                <a:defRPr/>
              </a:pPr>
              <a:r>
                <a:rPr lang="zh-CN" altLang="en-US" sz="1865">
                  <a:solidFill>
                    <a:schemeClr val="accent2"/>
                  </a:solidFill>
                  <a:latin typeface="微软雅黑" panose="020B0503020204020204" pitchFamily="34" charset="-122"/>
                  <a:ea typeface="微软雅黑" panose="020B0503020204020204" pitchFamily="34" charset="-122"/>
                </a:rPr>
                <a:t>点击添加标题</a:t>
              </a:r>
              <a:endParaRPr lang="en-US" altLang="zh-CN" sz="1865" dirty="0">
                <a:solidFill>
                  <a:schemeClr val="accent2"/>
                </a:solidFill>
                <a:latin typeface="微软雅黑" panose="020B0503020204020204" pitchFamily="34" charset="-122"/>
                <a:ea typeface="微软雅黑" panose="020B0503020204020204" pitchFamily="34" charset="-122"/>
              </a:endParaRPr>
            </a:p>
          </p:txBody>
        </p:sp>
      </p:grpSp>
      <p:grpSp>
        <p:nvGrpSpPr>
          <p:cNvPr id="84" name="组合 25"/>
          <p:cNvGrpSpPr/>
          <p:nvPr/>
        </p:nvGrpSpPr>
        <p:grpSpPr>
          <a:xfrm>
            <a:off x="7967563" y="3940244"/>
            <a:ext cx="3938201" cy="937584"/>
            <a:chOff x="497329" y="2770637"/>
            <a:chExt cx="3210265" cy="703371"/>
          </a:xfrm>
        </p:grpSpPr>
        <p:sp>
          <p:nvSpPr>
            <p:cNvPr id="85" name="矩形 26"/>
            <p:cNvSpPr/>
            <p:nvPr/>
          </p:nvSpPr>
          <p:spPr>
            <a:xfrm>
              <a:off x="503238" y="3053880"/>
              <a:ext cx="3204356" cy="420128"/>
            </a:xfrm>
            <a:prstGeom prst="rect">
              <a:avLst/>
            </a:prstGeom>
          </p:spPr>
          <p:txBody>
            <a:bodyPr wrap="square">
              <a:spAutoFit/>
            </a:bodyPr>
            <a:lstStyle/>
            <a:p>
              <a:pPr algn="just">
                <a:lnSpc>
                  <a:spcPct val="114000"/>
                </a:lnSpc>
              </a:pPr>
              <a:r>
                <a:rPr lang="zh-CN" altLang="en-US" sz="1335">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a:t>
              </a: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6" name="矩形 27"/>
            <p:cNvSpPr/>
            <p:nvPr/>
          </p:nvSpPr>
          <p:spPr>
            <a:xfrm>
              <a:off x="497329" y="2770637"/>
              <a:ext cx="1318726" cy="284671"/>
            </a:xfrm>
            <a:prstGeom prst="rect">
              <a:avLst/>
            </a:prstGeom>
          </p:spPr>
          <p:txBody>
            <a:bodyPr wrap="none">
              <a:spAutoFit/>
            </a:bodyPr>
            <a:lstStyle/>
            <a:p>
              <a:pPr>
                <a:defRPr/>
              </a:pPr>
              <a:r>
                <a:rPr lang="zh-CN" altLang="en-US" sz="1865">
                  <a:solidFill>
                    <a:schemeClr val="accent4"/>
                  </a:solidFill>
                  <a:latin typeface="微软雅黑" panose="020B0503020204020204" pitchFamily="34" charset="-122"/>
                  <a:ea typeface="微软雅黑" panose="020B0503020204020204" pitchFamily="34" charset="-122"/>
                </a:rPr>
                <a:t>点击添加标题</a:t>
              </a:r>
              <a:endParaRPr lang="en-US" altLang="zh-CN" sz="1865" dirty="0">
                <a:solidFill>
                  <a:schemeClr val="accent4"/>
                </a:solidFill>
                <a:latin typeface="微软雅黑" panose="020B0503020204020204" pitchFamily="34" charset="-122"/>
                <a:ea typeface="微软雅黑" panose="020B0503020204020204" pitchFamily="34" charset="-122"/>
              </a:endParaRPr>
            </a:p>
          </p:txBody>
        </p:sp>
      </p:grpSp>
      <p:grpSp>
        <p:nvGrpSpPr>
          <p:cNvPr id="87" name="组合 25"/>
          <p:cNvGrpSpPr/>
          <p:nvPr/>
        </p:nvGrpSpPr>
        <p:grpSpPr>
          <a:xfrm>
            <a:off x="270685" y="2176200"/>
            <a:ext cx="3947073" cy="991770"/>
            <a:chOff x="503238" y="2729987"/>
            <a:chExt cx="3217497" cy="744021"/>
          </a:xfrm>
        </p:grpSpPr>
        <p:sp>
          <p:nvSpPr>
            <p:cNvPr id="88" name="矩形 26"/>
            <p:cNvSpPr/>
            <p:nvPr/>
          </p:nvSpPr>
          <p:spPr>
            <a:xfrm>
              <a:off x="503238" y="3053880"/>
              <a:ext cx="3204356" cy="420128"/>
            </a:xfrm>
            <a:prstGeom prst="rect">
              <a:avLst/>
            </a:prstGeom>
          </p:spPr>
          <p:txBody>
            <a:bodyPr wrap="square">
              <a:spAutoFit/>
            </a:bodyPr>
            <a:lstStyle/>
            <a:p>
              <a:pPr algn="r">
                <a:lnSpc>
                  <a:spcPct val="114000"/>
                </a:lnSpc>
              </a:pPr>
              <a:r>
                <a:rPr lang="zh-CN" altLang="en-US" sz="1335">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a:t>
              </a: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9" name="矩形 27"/>
            <p:cNvSpPr/>
            <p:nvPr/>
          </p:nvSpPr>
          <p:spPr>
            <a:xfrm>
              <a:off x="2402009" y="2729987"/>
              <a:ext cx="1318726" cy="284671"/>
            </a:xfrm>
            <a:prstGeom prst="rect">
              <a:avLst/>
            </a:prstGeom>
          </p:spPr>
          <p:txBody>
            <a:bodyPr wrap="none">
              <a:spAutoFit/>
            </a:bodyPr>
            <a:lstStyle/>
            <a:p>
              <a:pPr algn="r">
                <a:defRPr/>
              </a:pPr>
              <a:r>
                <a:rPr lang="zh-CN" altLang="en-US" sz="1865">
                  <a:solidFill>
                    <a:schemeClr val="accent1"/>
                  </a:solidFill>
                  <a:latin typeface="微软雅黑" panose="020B0503020204020204" pitchFamily="34" charset="-122"/>
                  <a:ea typeface="微软雅黑" panose="020B0503020204020204" pitchFamily="34" charset="-122"/>
                </a:rPr>
                <a:t>点击添加标题</a:t>
              </a:r>
              <a:endParaRPr lang="en-US" altLang="zh-CN" sz="1865" dirty="0">
                <a:solidFill>
                  <a:schemeClr val="accent1"/>
                </a:solidFill>
                <a:latin typeface="微软雅黑" panose="020B0503020204020204" pitchFamily="34" charset="-122"/>
                <a:ea typeface="微软雅黑" panose="020B0503020204020204" pitchFamily="34" charset="-122"/>
              </a:endParaRPr>
            </a:p>
          </p:txBody>
        </p:sp>
      </p:grpSp>
      <p:grpSp>
        <p:nvGrpSpPr>
          <p:cNvPr id="90" name="组合 25"/>
          <p:cNvGrpSpPr/>
          <p:nvPr/>
        </p:nvGrpSpPr>
        <p:grpSpPr>
          <a:xfrm>
            <a:off x="286805" y="3928446"/>
            <a:ext cx="3930952" cy="997140"/>
            <a:chOff x="503238" y="2725958"/>
            <a:chExt cx="3204356" cy="748050"/>
          </a:xfrm>
        </p:grpSpPr>
        <p:sp>
          <p:nvSpPr>
            <p:cNvPr id="91" name="矩形 26"/>
            <p:cNvSpPr/>
            <p:nvPr/>
          </p:nvSpPr>
          <p:spPr>
            <a:xfrm>
              <a:off x="503238" y="3053880"/>
              <a:ext cx="3204356" cy="420128"/>
            </a:xfrm>
            <a:prstGeom prst="rect">
              <a:avLst/>
            </a:prstGeom>
          </p:spPr>
          <p:txBody>
            <a:bodyPr wrap="square">
              <a:spAutoFit/>
            </a:bodyPr>
            <a:lstStyle/>
            <a:p>
              <a:pPr algn="r">
                <a:lnSpc>
                  <a:spcPct val="114000"/>
                </a:lnSpc>
              </a:pPr>
              <a:r>
                <a:rPr lang="zh-CN" altLang="en-US" sz="1335">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a:t>
              </a: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2" name="矩形 27"/>
            <p:cNvSpPr/>
            <p:nvPr/>
          </p:nvSpPr>
          <p:spPr>
            <a:xfrm>
              <a:off x="2375726" y="2725958"/>
              <a:ext cx="1318726" cy="284671"/>
            </a:xfrm>
            <a:prstGeom prst="rect">
              <a:avLst/>
            </a:prstGeom>
          </p:spPr>
          <p:txBody>
            <a:bodyPr wrap="none">
              <a:spAutoFit/>
            </a:bodyPr>
            <a:lstStyle/>
            <a:p>
              <a:pPr algn="r">
                <a:defRPr/>
              </a:pPr>
              <a:r>
                <a:rPr lang="zh-CN" altLang="en-US" sz="1865">
                  <a:solidFill>
                    <a:schemeClr val="accent3"/>
                  </a:solidFill>
                  <a:latin typeface="微软雅黑" panose="020B0503020204020204" pitchFamily="34" charset="-122"/>
                  <a:ea typeface="微软雅黑" panose="020B0503020204020204" pitchFamily="34" charset="-122"/>
                </a:rPr>
                <a:t>点击添加标题</a:t>
              </a:r>
              <a:endParaRPr lang="en-US" altLang="zh-CN" sz="1865" dirty="0">
                <a:solidFill>
                  <a:schemeClr val="accent3"/>
                </a:solidFill>
                <a:latin typeface="微软雅黑" panose="020B0503020204020204" pitchFamily="34" charset="-122"/>
                <a:ea typeface="微软雅黑" panose="020B0503020204020204" pitchFamily="34" charset="-122"/>
              </a:endParaRPr>
            </a:p>
          </p:txBody>
        </p:sp>
      </p:grpSp>
      <p:sp>
        <p:nvSpPr>
          <p:cNvPr id="2" name="标题 1"/>
          <p:cNvSpPr>
            <a:spLocks noGrp="1"/>
          </p:cNvSpPr>
          <p:nvPr>
            <p:ph type="title"/>
          </p:nvPr>
        </p:nvSpPr>
        <p:spPr/>
        <p:txBody>
          <a:bodyPr>
            <a:normAutofit/>
          </a:bodyPr>
          <a:lstStyle/>
          <a:p>
            <a:r>
              <a:rPr lang="zh-CN" altLang="en-US"/>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3" fill="hold"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1+#ppt_w/2"/>
                                          </p:val>
                                        </p:tav>
                                        <p:tav tm="100000">
                                          <p:val>
                                            <p:strVal val="#ppt_x"/>
                                          </p:val>
                                        </p:tav>
                                      </p:tavLst>
                                    </p:anim>
                                    <p:anim calcmode="lin" valueType="num">
                                      <p:cBhvr additive="base">
                                        <p:cTn id="13" dur="500" fill="hold"/>
                                        <p:tgtEl>
                                          <p:spTgt spid="26"/>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2"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0-#ppt_w/2"/>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6" fill="hold" nodeType="after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500" fill="hold"/>
                                        <p:tgtEl>
                                          <p:spTgt spid="29"/>
                                        </p:tgtEl>
                                        <p:attrNameLst>
                                          <p:attrName>ppt_x</p:attrName>
                                        </p:attrNameLst>
                                      </p:cBhvr>
                                      <p:tavLst>
                                        <p:tav tm="0">
                                          <p:val>
                                            <p:strVal val="1+#ppt_w/2"/>
                                          </p:val>
                                        </p:tav>
                                        <p:tav tm="100000">
                                          <p:val>
                                            <p:strVal val="#ppt_x"/>
                                          </p:val>
                                        </p:tav>
                                      </p:tavLst>
                                    </p:anim>
                                    <p:anim calcmode="lin" valueType="num">
                                      <p:cBhvr additive="base">
                                        <p:cTn id="23" dur="500" fill="hold"/>
                                        <p:tgtEl>
                                          <p:spTgt spid="29"/>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2" decel="100000" fill="hold" nodeType="afterEffect">
                                  <p:stCondLst>
                                    <p:cond delay="0"/>
                                  </p:stCondLst>
                                  <p:childTnLst>
                                    <p:set>
                                      <p:cBhvr>
                                        <p:cTn id="26" dur="1" fill="hold">
                                          <p:stCondLst>
                                            <p:cond delay="0"/>
                                          </p:stCondLst>
                                        </p:cTn>
                                        <p:tgtEl>
                                          <p:spTgt spid="87"/>
                                        </p:tgtEl>
                                        <p:attrNameLst>
                                          <p:attrName>style.visibility</p:attrName>
                                        </p:attrNameLst>
                                      </p:cBhvr>
                                      <p:to>
                                        <p:strVal val="visible"/>
                                      </p:to>
                                    </p:set>
                                    <p:anim calcmode="lin" valueType="num">
                                      <p:cBhvr additive="base">
                                        <p:cTn id="27" dur="500" fill="hold"/>
                                        <p:tgtEl>
                                          <p:spTgt spid="87"/>
                                        </p:tgtEl>
                                        <p:attrNameLst>
                                          <p:attrName>ppt_x</p:attrName>
                                        </p:attrNameLst>
                                      </p:cBhvr>
                                      <p:tavLst>
                                        <p:tav tm="0">
                                          <p:val>
                                            <p:strVal val="1+#ppt_w/2"/>
                                          </p:val>
                                        </p:tav>
                                        <p:tav tm="100000">
                                          <p:val>
                                            <p:strVal val="#ppt_x"/>
                                          </p:val>
                                        </p:tav>
                                      </p:tavLst>
                                    </p:anim>
                                    <p:anim calcmode="lin" valueType="num">
                                      <p:cBhvr additive="base">
                                        <p:cTn id="28" dur="500" fill="hold"/>
                                        <p:tgtEl>
                                          <p:spTgt spid="87"/>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2" decel="100000" fill="hold" nodeType="afterEffect">
                                  <p:stCondLst>
                                    <p:cond delay="0"/>
                                  </p:stCondLst>
                                  <p:childTnLst>
                                    <p:set>
                                      <p:cBhvr>
                                        <p:cTn id="31" dur="1" fill="hold">
                                          <p:stCondLst>
                                            <p:cond delay="0"/>
                                          </p:stCondLst>
                                        </p:cTn>
                                        <p:tgtEl>
                                          <p:spTgt spid="90"/>
                                        </p:tgtEl>
                                        <p:attrNameLst>
                                          <p:attrName>style.visibility</p:attrName>
                                        </p:attrNameLst>
                                      </p:cBhvr>
                                      <p:to>
                                        <p:strVal val="visible"/>
                                      </p:to>
                                    </p:set>
                                    <p:anim calcmode="lin" valueType="num">
                                      <p:cBhvr additive="base">
                                        <p:cTn id="32" dur="500" fill="hold"/>
                                        <p:tgtEl>
                                          <p:spTgt spid="90"/>
                                        </p:tgtEl>
                                        <p:attrNameLst>
                                          <p:attrName>ppt_x</p:attrName>
                                        </p:attrNameLst>
                                      </p:cBhvr>
                                      <p:tavLst>
                                        <p:tav tm="0">
                                          <p:val>
                                            <p:strVal val="1+#ppt_w/2"/>
                                          </p:val>
                                        </p:tav>
                                        <p:tav tm="100000">
                                          <p:val>
                                            <p:strVal val="#ppt_x"/>
                                          </p:val>
                                        </p:tav>
                                      </p:tavLst>
                                    </p:anim>
                                    <p:anim calcmode="lin" valueType="num">
                                      <p:cBhvr additive="base">
                                        <p:cTn id="33" dur="500" fill="hold"/>
                                        <p:tgtEl>
                                          <p:spTgt spid="90"/>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decel="100000" fill="hold" nodeType="afterEffect">
                                  <p:stCondLst>
                                    <p:cond delay="0"/>
                                  </p:stCondLst>
                                  <p:childTnLst>
                                    <p:set>
                                      <p:cBhvr>
                                        <p:cTn id="36" dur="1" fill="hold">
                                          <p:stCondLst>
                                            <p:cond delay="0"/>
                                          </p:stCondLst>
                                        </p:cTn>
                                        <p:tgtEl>
                                          <p:spTgt spid="81"/>
                                        </p:tgtEl>
                                        <p:attrNameLst>
                                          <p:attrName>style.visibility</p:attrName>
                                        </p:attrNameLst>
                                      </p:cBhvr>
                                      <p:to>
                                        <p:strVal val="visible"/>
                                      </p:to>
                                    </p:set>
                                    <p:anim calcmode="lin" valueType="num">
                                      <p:cBhvr additive="base">
                                        <p:cTn id="37" dur="500" fill="hold"/>
                                        <p:tgtEl>
                                          <p:spTgt spid="81"/>
                                        </p:tgtEl>
                                        <p:attrNameLst>
                                          <p:attrName>ppt_x</p:attrName>
                                        </p:attrNameLst>
                                      </p:cBhvr>
                                      <p:tavLst>
                                        <p:tav tm="0">
                                          <p:val>
                                            <p:strVal val="0-#ppt_w/2"/>
                                          </p:val>
                                        </p:tav>
                                        <p:tav tm="100000">
                                          <p:val>
                                            <p:strVal val="#ppt_x"/>
                                          </p:val>
                                        </p:tav>
                                      </p:tavLst>
                                    </p:anim>
                                    <p:anim calcmode="lin" valueType="num">
                                      <p:cBhvr additive="base">
                                        <p:cTn id="38" dur="500" fill="hold"/>
                                        <p:tgtEl>
                                          <p:spTgt spid="81"/>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decel="100000" fill="hold" nodeType="afterEffect">
                                  <p:stCondLst>
                                    <p:cond delay="0"/>
                                  </p:stCondLst>
                                  <p:childTnLst>
                                    <p:set>
                                      <p:cBhvr>
                                        <p:cTn id="41" dur="1" fill="hold">
                                          <p:stCondLst>
                                            <p:cond delay="0"/>
                                          </p:stCondLst>
                                        </p:cTn>
                                        <p:tgtEl>
                                          <p:spTgt spid="84"/>
                                        </p:tgtEl>
                                        <p:attrNameLst>
                                          <p:attrName>style.visibility</p:attrName>
                                        </p:attrNameLst>
                                      </p:cBhvr>
                                      <p:to>
                                        <p:strVal val="visible"/>
                                      </p:to>
                                    </p:set>
                                    <p:anim calcmode="lin" valueType="num">
                                      <p:cBhvr additive="base">
                                        <p:cTn id="42" dur="500" fill="hold"/>
                                        <p:tgtEl>
                                          <p:spTgt spid="84"/>
                                        </p:tgtEl>
                                        <p:attrNameLst>
                                          <p:attrName>ppt_x</p:attrName>
                                        </p:attrNameLst>
                                      </p:cBhvr>
                                      <p:tavLst>
                                        <p:tav tm="0">
                                          <p:val>
                                            <p:strVal val="0-#ppt_w/2"/>
                                          </p:val>
                                        </p:tav>
                                        <p:tav tm="100000">
                                          <p:val>
                                            <p:strVal val="#ppt_x"/>
                                          </p:val>
                                        </p:tav>
                                      </p:tavLst>
                                    </p:anim>
                                    <p:anim calcmode="lin" valueType="num">
                                      <p:cBhvr additive="base">
                                        <p:cTn id="43" dur="500" fill="hold"/>
                                        <p:tgtEl>
                                          <p:spTgt spid="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a:cs typeface="+mn-ea"/>
              </a:rPr>
              <a:t>单击此处添加标题</a:t>
            </a:r>
            <a:endParaRPr lang="zh-CN" altLang="en-US" dirty="0">
              <a:ea typeface="+mn-ea"/>
              <a:cs typeface="+mn-ea"/>
            </a:endParaRPr>
          </a:p>
        </p:txBody>
      </p:sp>
      <p:grpSp>
        <p:nvGrpSpPr>
          <p:cNvPr id="21" name="Group 20"/>
          <p:cNvGrpSpPr/>
          <p:nvPr/>
        </p:nvGrpSpPr>
        <p:grpSpPr>
          <a:xfrm>
            <a:off x="1666746" y="2475411"/>
            <a:ext cx="2020126" cy="435428"/>
            <a:chOff x="1666168" y="2475411"/>
            <a:chExt cx="2020389" cy="435428"/>
          </a:xfrm>
        </p:grpSpPr>
        <p:sp>
          <p:nvSpPr>
            <p:cNvPr id="22" name="Rounded Rectangle 21"/>
            <p:cNvSpPr/>
            <p:nvPr/>
          </p:nvSpPr>
          <p:spPr>
            <a:xfrm>
              <a:off x="1666168" y="2475411"/>
              <a:ext cx="2020389" cy="435428"/>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23" name="Oval 22"/>
            <p:cNvSpPr/>
            <p:nvPr/>
          </p:nvSpPr>
          <p:spPr>
            <a:xfrm>
              <a:off x="1800958" y="2604968"/>
              <a:ext cx="176314" cy="1763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grpSp>
      <p:grpSp>
        <p:nvGrpSpPr>
          <p:cNvPr id="24" name="Group 23"/>
          <p:cNvGrpSpPr/>
          <p:nvPr/>
        </p:nvGrpSpPr>
        <p:grpSpPr>
          <a:xfrm>
            <a:off x="3251501" y="2475411"/>
            <a:ext cx="1655282" cy="435428"/>
            <a:chOff x="3251130" y="2475411"/>
            <a:chExt cx="1655497" cy="435428"/>
          </a:xfrm>
        </p:grpSpPr>
        <p:sp>
          <p:nvSpPr>
            <p:cNvPr id="25" name="Rounded Rectangle 24"/>
            <p:cNvSpPr/>
            <p:nvPr/>
          </p:nvSpPr>
          <p:spPr>
            <a:xfrm>
              <a:off x="3251130" y="2475411"/>
              <a:ext cx="1655497" cy="435428"/>
            </a:xfrm>
            <a:prstGeom prst="roundRect">
              <a:avLst>
                <a:gd name="adj" fmla="val 50000"/>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26" name="Oval 25"/>
            <p:cNvSpPr/>
            <p:nvPr/>
          </p:nvSpPr>
          <p:spPr>
            <a:xfrm>
              <a:off x="3380686" y="2604968"/>
              <a:ext cx="176314" cy="1763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grpSp>
      <p:grpSp>
        <p:nvGrpSpPr>
          <p:cNvPr id="27" name="Group 26"/>
          <p:cNvGrpSpPr/>
          <p:nvPr/>
        </p:nvGrpSpPr>
        <p:grpSpPr>
          <a:xfrm>
            <a:off x="4467929" y="2475411"/>
            <a:ext cx="4598833" cy="435428"/>
            <a:chOff x="4467715" y="2475411"/>
            <a:chExt cx="4599432" cy="435428"/>
          </a:xfrm>
        </p:grpSpPr>
        <p:sp>
          <p:nvSpPr>
            <p:cNvPr id="28" name="Rounded Rectangle 27"/>
            <p:cNvSpPr/>
            <p:nvPr/>
          </p:nvSpPr>
          <p:spPr>
            <a:xfrm>
              <a:off x="4467715" y="2475411"/>
              <a:ext cx="4599432" cy="435428"/>
            </a:xfrm>
            <a:prstGeom prst="roundRect">
              <a:avLst>
                <a:gd name="adj" fmla="val 50000"/>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29" name="Oval 28"/>
            <p:cNvSpPr/>
            <p:nvPr/>
          </p:nvSpPr>
          <p:spPr>
            <a:xfrm>
              <a:off x="4592516" y="2604968"/>
              <a:ext cx="176314" cy="1763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grpSp>
      <p:grpSp>
        <p:nvGrpSpPr>
          <p:cNvPr id="30" name="Group 29"/>
          <p:cNvGrpSpPr/>
          <p:nvPr/>
        </p:nvGrpSpPr>
        <p:grpSpPr>
          <a:xfrm>
            <a:off x="8620075" y="2475411"/>
            <a:ext cx="1891250" cy="435428"/>
            <a:chOff x="8620403" y="2475411"/>
            <a:chExt cx="1891496" cy="435428"/>
          </a:xfrm>
        </p:grpSpPr>
        <p:sp>
          <p:nvSpPr>
            <p:cNvPr id="31" name="Rounded Rectangle 30"/>
            <p:cNvSpPr/>
            <p:nvPr/>
          </p:nvSpPr>
          <p:spPr>
            <a:xfrm>
              <a:off x="8620403" y="2475411"/>
              <a:ext cx="1891496" cy="435428"/>
            </a:xfrm>
            <a:prstGeom prst="roundRect">
              <a:avLst>
                <a:gd name="adj" fmla="val 50000"/>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32" name="Oval 31"/>
            <p:cNvSpPr/>
            <p:nvPr/>
          </p:nvSpPr>
          <p:spPr>
            <a:xfrm>
              <a:off x="8749959" y="2604968"/>
              <a:ext cx="176314" cy="1763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grpSp>
      <p:grpSp>
        <p:nvGrpSpPr>
          <p:cNvPr id="33" name="Group 32"/>
          <p:cNvGrpSpPr/>
          <p:nvPr/>
        </p:nvGrpSpPr>
        <p:grpSpPr>
          <a:xfrm>
            <a:off x="3229406" y="1783940"/>
            <a:ext cx="479558" cy="479618"/>
            <a:chOff x="715643" y="2846320"/>
            <a:chExt cx="700021" cy="700021"/>
          </a:xfrm>
        </p:grpSpPr>
        <p:sp>
          <p:nvSpPr>
            <p:cNvPr id="38" name="Teardrop 37"/>
            <p:cNvSpPr/>
            <p:nvPr/>
          </p:nvSpPr>
          <p:spPr>
            <a:xfrm rot="8100000">
              <a:off x="715643" y="2846320"/>
              <a:ext cx="700021" cy="700021"/>
            </a:xfrm>
            <a:prstGeom prst="teardrop">
              <a:avLst>
                <a:gd name="adj" fmla="val 9891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41" name="Rectangle 40"/>
            <p:cNvSpPr/>
            <p:nvPr/>
          </p:nvSpPr>
          <p:spPr>
            <a:xfrm>
              <a:off x="828694" y="2964327"/>
              <a:ext cx="466055" cy="539054"/>
            </a:xfrm>
            <a:prstGeom prst="rect">
              <a:avLst/>
            </a:prstGeom>
          </p:spPr>
          <p:txBody>
            <a:bodyPr wrap="none">
              <a:spAutoFit/>
            </a:bodyPr>
            <a:lstStyle/>
            <a:p>
              <a:pPr algn="ctr"/>
              <a:r>
                <a:rPr lang="en-US">
                  <a:solidFill>
                    <a:schemeClr val="bg1"/>
                  </a:solidFill>
                  <a:latin typeface="+mn-ea"/>
                  <a:cs typeface="+mn-ea"/>
                </a:rPr>
                <a:t>1</a:t>
              </a:r>
              <a:endParaRPr lang="en-US" dirty="0">
                <a:solidFill>
                  <a:schemeClr val="bg1"/>
                </a:solidFill>
                <a:latin typeface="+mn-ea"/>
                <a:cs typeface="+mn-ea"/>
              </a:endParaRPr>
            </a:p>
          </p:txBody>
        </p:sp>
      </p:grpSp>
      <p:grpSp>
        <p:nvGrpSpPr>
          <p:cNvPr id="43" name="Group 42"/>
          <p:cNvGrpSpPr/>
          <p:nvPr/>
        </p:nvGrpSpPr>
        <p:grpSpPr>
          <a:xfrm>
            <a:off x="4441079" y="1783940"/>
            <a:ext cx="479558" cy="479618"/>
            <a:chOff x="715643" y="2846320"/>
            <a:chExt cx="700021" cy="700021"/>
          </a:xfrm>
        </p:grpSpPr>
        <p:sp>
          <p:nvSpPr>
            <p:cNvPr id="45" name="Teardrop 44"/>
            <p:cNvSpPr/>
            <p:nvPr/>
          </p:nvSpPr>
          <p:spPr>
            <a:xfrm rot="8100000">
              <a:off x="715643" y="2846320"/>
              <a:ext cx="700021" cy="700021"/>
            </a:xfrm>
            <a:prstGeom prst="teardrop">
              <a:avLst>
                <a:gd name="adj" fmla="val 9891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47" name="Rectangle 46"/>
            <p:cNvSpPr/>
            <p:nvPr/>
          </p:nvSpPr>
          <p:spPr>
            <a:xfrm>
              <a:off x="828693" y="2964327"/>
              <a:ext cx="466055" cy="539054"/>
            </a:xfrm>
            <a:prstGeom prst="rect">
              <a:avLst/>
            </a:prstGeom>
          </p:spPr>
          <p:txBody>
            <a:bodyPr wrap="none">
              <a:spAutoFit/>
            </a:bodyPr>
            <a:lstStyle/>
            <a:p>
              <a:pPr algn="ctr"/>
              <a:r>
                <a:rPr lang="en-AU">
                  <a:solidFill>
                    <a:schemeClr val="bg1"/>
                  </a:solidFill>
                  <a:latin typeface="+mn-ea"/>
                  <a:cs typeface="+mn-ea"/>
                </a:rPr>
                <a:t>2</a:t>
              </a:r>
              <a:endParaRPr lang="en-US" dirty="0">
                <a:solidFill>
                  <a:schemeClr val="bg1"/>
                </a:solidFill>
                <a:latin typeface="+mn-ea"/>
                <a:cs typeface="+mn-ea"/>
              </a:endParaRPr>
            </a:p>
          </p:txBody>
        </p:sp>
      </p:grpSp>
      <p:grpSp>
        <p:nvGrpSpPr>
          <p:cNvPr id="49" name="Group 48"/>
          <p:cNvGrpSpPr/>
          <p:nvPr/>
        </p:nvGrpSpPr>
        <p:grpSpPr>
          <a:xfrm>
            <a:off x="8597981" y="1783940"/>
            <a:ext cx="479558" cy="479618"/>
            <a:chOff x="715643" y="2846320"/>
            <a:chExt cx="700021" cy="700021"/>
          </a:xfrm>
        </p:grpSpPr>
        <p:sp>
          <p:nvSpPr>
            <p:cNvPr id="50" name="Teardrop 49"/>
            <p:cNvSpPr/>
            <p:nvPr/>
          </p:nvSpPr>
          <p:spPr>
            <a:xfrm rot="8100000">
              <a:off x="715643" y="2846320"/>
              <a:ext cx="700021" cy="700021"/>
            </a:xfrm>
            <a:prstGeom prst="teardrop">
              <a:avLst>
                <a:gd name="adj" fmla="val 9891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51" name="Rectangle 50"/>
            <p:cNvSpPr/>
            <p:nvPr/>
          </p:nvSpPr>
          <p:spPr>
            <a:xfrm>
              <a:off x="828694" y="2937635"/>
              <a:ext cx="466055" cy="539054"/>
            </a:xfrm>
            <a:prstGeom prst="rect">
              <a:avLst/>
            </a:prstGeom>
          </p:spPr>
          <p:txBody>
            <a:bodyPr wrap="none">
              <a:spAutoFit/>
            </a:bodyPr>
            <a:lstStyle/>
            <a:p>
              <a:pPr algn="ctr"/>
              <a:r>
                <a:rPr lang="en-AU">
                  <a:solidFill>
                    <a:schemeClr val="bg1"/>
                  </a:solidFill>
                  <a:latin typeface="+mn-ea"/>
                  <a:cs typeface="+mn-ea"/>
                </a:rPr>
                <a:t>3</a:t>
              </a:r>
              <a:endParaRPr lang="en-US" dirty="0">
                <a:solidFill>
                  <a:schemeClr val="bg1"/>
                </a:solidFill>
                <a:latin typeface="+mn-ea"/>
                <a:cs typeface="+mn-ea"/>
              </a:endParaRPr>
            </a:p>
          </p:txBody>
        </p:sp>
      </p:grpSp>
      <p:grpSp>
        <p:nvGrpSpPr>
          <p:cNvPr id="56" name="Group 55"/>
          <p:cNvGrpSpPr/>
          <p:nvPr/>
        </p:nvGrpSpPr>
        <p:grpSpPr>
          <a:xfrm>
            <a:off x="10050053" y="1783940"/>
            <a:ext cx="479558" cy="479618"/>
            <a:chOff x="715643" y="2846320"/>
            <a:chExt cx="700021" cy="700021"/>
          </a:xfrm>
        </p:grpSpPr>
        <p:sp>
          <p:nvSpPr>
            <p:cNvPr id="57" name="Teardrop 56"/>
            <p:cNvSpPr/>
            <p:nvPr/>
          </p:nvSpPr>
          <p:spPr>
            <a:xfrm rot="8100000">
              <a:off x="715643" y="2846320"/>
              <a:ext cx="700021" cy="700021"/>
            </a:xfrm>
            <a:prstGeom prst="teardrop">
              <a:avLst>
                <a:gd name="adj" fmla="val 9891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sp>
          <p:nvSpPr>
            <p:cNvPr id="58" name="Rectangle 57"/>
            <p:cNvSpPr/>
            <p:nvPr/>
          </p:nvSpPr>
          <p:spPr>
            <a:xfrm>
              <a:off x="828693" y="2937635"/>
              <a:ext cx="466055" cy="539054"/>
            </a:xfrm>
            <a:prstGeom prst="rect">
              <a:avLst/>
            </a:prstGeom>
          </p:spPr>
          <p:txBody>
            <a:bodyPr wrap="none">
              <a:spAutoFit/>
            </a:bodyPr>
            <a:lstStyle/>
            <a:p>
              <a:pPr algn="ctr"/>
              <a:r>
                <a:rPr lang="en-AU">
                  <a:solidFill>
                    <a:schemeClr val="bg1"/>
                  </a:solidFill>
                  <a:latin typeface="+mn-ea"/>
                  <a:cs typeface="+mn-ea"/>
                </a:rPr>
                <a:t>4</a:t>
              </a:r>
              <a:endParaRPr lang="en-US" dirty="0">
                <a:solidFill>
                  <a:schemeClr val="bg1"/>
                </a:solidFill>
                <a:latin typeface="+mn-ea"/>
                <a:cs typeface="+mn-ea"/>
              </a:endParaRPr>
            </a:p>
          </p:txBody>
        </p:sp>
      </p:grpSp>
      <p:sp>
        <p:nvSpPr>
          <p:cNvPr id="59" name="Text Placeholder 32"/>
          <p:cNvSpPr txBox="1"/>
          <p:nvPr/>
        </p:nvSpPr>
        <p:spPr>
          <a:xfrm>
            <a:off x="1977808" y="3095260"/>
            <a:ext cx="1403232" cy="19658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000">
                <a:solidFill>
                  <a:srgbClr val="7F7F7F"/>
                </a:solidFill>
                <a:latin typeface="+mn-ea"/>
                <a:cs typeface="+mn-ea"/>
              </a:rPr>
              <a:t>商业</a:t>
            </a:r>
            <a:endParaRPr lang="en-US" sz="1000" dirty="0">
              <a:solidFill>
                <a:srgbClr val="7F7F7F"/>
              </a:solidFill>
              <a:latin typeface="+mn-ea"/>
              <a:cs typeface="+mn-ea"/>
            </a:endParaRPr>
          </a:p>
        </p:txBody>
      </p:sp>
      <p:sp>
        <p:nvSpPr>
          <p:cNvPr id="60" name="Text Placeholder 32"/>
          <p:cNvSpPr txBox="1"/>
          <p:nvPr/>
        </p:nvSpPr>
        <p:spPr>
          <a:xfrm>
            <a:off x="3557331" y="3095260"/>
            <a:ext cx="1035382" cy="19658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000">
                <a:solidFill>
                  <a:srgbClr val="7F7F7F"/>
                </a:solidFill>
                <a:latin typeface="+mn-ea"/>
                <a:cs typeface="+mn-ea"/>
              </a:rPr>
              <a:t>分析</a:t>
            </a:r>
            <a:endParaRPr lang="en-US" sz="1000" dirty="0">
              <a:solidFill>
                <a:srgbClr val="7F7F7F"/>
              </a:solidFill>
              <a:latin typeface="+mn-ea"/>
              <a:cs typeface="+mn-ea"/>
            </a:endParaRPr>
          </a:p>
        </p:txBody>
      </p:sp>
      <p:sp>
        <p:nvSpPr>
          <p:cNvPr id="61" name="Text Placeholder 32"/>
          <p:cNvSpPr txBox="1"/>
          <p:nvPr/>
        </p:nvSpPr>
        <p:spPr>
          <a:xfrm>
            <a:off x="4769002" y="3095260"/>
            <a:ext cx="3980612" cy="19658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000">
                <a:solidFill>
                  <a:srgbClr val="7F7F7F"/>
                </a:solidFill>
                <a:latin typeface="+mn-ea"/>
                <a:cs typeface="+mn-ea"/>
              </a:rPr>
              <a:t>市场化</a:t>
            </a:r>
            <a:endParaRPr lang="en-US" sz="1000" dirty="0">
              <a:solidFill>
                <a:srgbClr val="7F7F7F"/>
              </a:solidFill>
              <a:latin typeface="+mn-ea"/>
              <a:cs typeface="+mn-ea"/>
            </a:endParaRPr>
          </a:p>
        </p:txBody>
      </p:sp>
      <p:sp>
        <p:nvSpPr>
          <p:cNvPr id="62" name="Text Placeholder 32"/>
          <p:cNvSpPr txBox="1"/>
          <p:nvPr/>
        </p:nvSpPr>
        <p:spPr>
          <a:xfrm>
            <a:off x="8925905" y="3095260"/>
            <a:ext cx="1371870" cy="19658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000">
                <a:solidFill>
                  <a:srgbClr val="7F7F7F"/>
                </a:solidFill>
                <a:latin typeface="+mn-ea"/>
                <a:cs typeface="+mn-ea"/>
              </a:rPr>
              <a:t>销售</a:t>
            </a:r>
            <a:endParaRPr lang="en-US" sz="1000" dirty="0">
              <a:solidFill>
                <a:srgbClr val="7F7F7F"/>
              </a:solidFill>
              <a:latin typeface="+mn-ea"/>
              <a:cs typeface="+mn-ea"/>
            </a:endParaRPr>
          </a:p>
        </p:txBody>
      </p:sp>
      <p:sp>
        <p:nvSpPr>
          <p:cNvPr id="63" name="Text Placeholder 32"/>
          <p:cNvSpPr txBox="1"/>
          <p:nvPr/>
        </p:nvSpPr>
        <p:spPr>
          <a:xfrm>
            <a:off x="2230722" y="3766884"/>
            <a:ext cx="3063912" cy="214014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zh-CN" altLang="en-US" sz="1000">
                <a:solidFill>
                  <a:srgbClr val="7F7F7F"/>
                </a:solidFill>
                <a:latin typeface="+mn-ea"/>
                <a:cs typeface="+mn-ea"/>
              </a:rPr>
              <a:t>此处添加详细文本描述，建议与标题相关并符合整体语言风格，语言描述尽量简洁生动。尽量将每页幻灯片的字数控制在</a:t>
            </a:r>
            <a:r>
              <a:rPr lang="en-US" altLang="zh-CN" sz="1000">
                <a:solidFill>
                  <a:srgbClr val="7F7F7F"/>
                </a:solidFill>
                <a:latin typeface="+mn-ea"/>
                <a:cs typeface="+mn-ea"/>
              </a:rPr>
              <a:t>200</a:t>
            </a:r>
            <a:r>
              <a:rPr lang="zh-CN" altLang="en-US" sz="1000">
                <a:solidFill>
                  <a:srgbClr val="7F7F7F"/>
                </a:solidFill>
                <a:latin typeface="+mn-ea"/>
                <a:cs typeface="+mn-ea"/>
              </a:rPr>
              <a:t>字以内，据统计每页幻灯片的最好控制在</a:t>
            </a:r>
            <a:r>
              <a:rPr lang="en-US" altLang="zh-CN" sz="1000">
                <a:solidFill>
                  <a:srgbClr val="7F7F7F"/>
                </a:solidFill>
                <a:latin typeface="+mn-ea"/>
                <a:cs typeface="+mn-ea"/>
              </a:rPr>
              <a:t>5</a:t>
            </a:r>
            <a:r>
              <a:rPr lang="zh-CN" altLang="en-US" sz="1000">
                <a:solidFill>
                  <a:srgbClr val="7F7F7F"/>
                </a:solidFill>
                <a:latin typeface="+mn-ea"/>
                <a:cs typeface="+mn-ea"/>
              </a:rPr>
              <a:t>分钟之内。此处添加详细文本描述，建议与标题相关并符合整体语言风格，语言描述尽量简洁生动。尽量将每页幻灯片的字数控制在</a:t>
            </a:r>
            <a:r>
              <a:rPr lang="en-US" altLang="zh-CN" sz="1000">
                <a:solidFill>
                  <a:srgbClr val="7F7F7F"/>
                </a:solidFill>
                <a:latin typeface="+mn-ea"/>
                <a:cs typeface="+mn-ea"/>
              </a:rPr>
              <a:t>200</a:t>
            </a:r>
            <a:r>
              <a:rPr lang="zh-CN" altLang="en-US" sz="1000">
                <a:solidFill>
                  <a:srgbClr val="7F7F7F"/>
                </a:solidFill>
                <a:latin typeface="+mn-ea"/>
                <a:cs typeface="+mn-ea"/>
              </a:rPr>
              <a:t>字以内，据统计每页幻灯片的最好控制在</a:t>
            </a:r>
            <a:r>
              <a:rPr lang="en-US" altLang="zh-CN" sz="1000">
                <a:solidFill>
                  <a:srgbClr val="7F7F7F"/>
                </a:solidFill>
                <a:latin typeface="+mn-ea"/>
                <a:cs typeface="+mn-ea"/>
              </a:rPr>
              <a:t>5</a:t>
            </a:r>
            <a:r>
              <a:rPr lang="zh-CN" altLang="en-US" sz="1000">
                <a:solidFill>
                  <a:srgbClr val="7F7F7F"/>
                </a:solidFill>
                <a:latin typeface="+mn-ea"/>
                <a:cs typeface="+mn-ea"/>
              </a:rPr>
              <a:t>分钟之内。</a:t>
            </a:r>
            <a:endParaRPr lang="zh-CN" altLang="en-US" sz="1000" dirty="0">
              <a:solidFill>
                <a:srgbClr val="7F7F7F"/>
              </a:solidFill>
              <a:latin typeface="+mn-ea"/>
              <a:cs typeface="+mn-ea"/>
            </a:endParaRPr>
          </a:p>
        </p:txBody>
      </p:sp>
      <p:sp>
        <p:nvSpPr>
          <p:cNvPr id="64" name="Oval 63"/>
          <p:cNvSpPr>
            <a:spLocks noChangeAspect="1"/>
          </p:cNvSpPr>
          <p:nvPr/>
        </p:nvSpPr>
        <p:spPr>
          <a:xfrm>
            <a:off x="5751640" y="3766885"/>
            <a:ext cx="539930" cy="54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latin typeface="+mn-ea"/>
                <a:cs typeface="+mn-ea"/>
              </a:rPr>
              <a:t>1</a:t>
            </a:r>
            <a:endParaRPr lang="en-US" sz="1600" dirty="0">
              <a:solidFill>
                <a:schemeClr val="bg1"/>
              </a:solidFill>
              <a:latin typeface="+mn-ea"/>
              <a:cs typeface="+mn-ea"/>
            </a:endParaRPr>
          </a:p>
        </p:txBody>
      </p:sp>
      <p:sp>
        <p:nvSpPr>
          <p:cNvPr id="65" name="Text Placeholder 32"/>
          <p:cNvSpPr txBox="1"/>
          <p:nvPr/>
        </p:nvSpPr>
        <p:spPr>
          <a:xfrm>
            <a:off x="6464011" y="4001344"/>
            <a:ext cx="1408990" cy="32230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zh-CN" altLang="en-US" sz="1000">
                <a:solidFill>
                  <a:srgbClr val="7F7F7F"/>
                </a:solidFill>
                <a:latin typeface="+mn-ea"/>
                <a:cs typeface="+mn-ea"/>
              </a:rPr>
              <a:t>此处添加详细文本描述，建议与标题相关并符合整体语言风格。</a:t>
            </a:r>
            <a:endParaRPr lang="en-US" sz="1000" dirty="0">
              <a:solidFill>
                <a:srgbClr val="7F7F7F"/>
              </a:solidFill>
              <a:latin typeface="+mn-ea"/>
              <a:cs typeface="+mn-ea"/>
            </a:endParaRPr>
          </a:p>
        </p:txBody>
      </p:sp>
      <p:sp>
        <p:nvSpPr>
          <p:cNvPr id="66" name="Text Placeholder 33"/>
          <p:cNvSpPr txBox="1"/>
          <p:nvPr/>
        </p:nvSpPr>
        <p:spPr>
          <a:xfrm>
            <a:off x="6449727" y="3766885"/>
            <a:ext cx="1418920" cy="28017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200" b="1">
                <a:solidFill>
                  <a:schemeClr val="accent5"/>
                </a:solidFill>
                <a:latin typeface="+mn-ea"/>
                <a:cs typeface="+mn-ea"/>
              </a:rPr>
              <a:t>市场策略</a:t>
            </a:r>
            <a:endParaRPr lang="en-AU" sz="1200" b="1" dirty="0">
              <a:solidFill>
                <a:schemeClr val="accent5"/>
              </a:solidFill>
              <a:latin typeface="+mn-ea"/>
              <a:cs typeface="+mn-ea"/>
            </a:endParaRPr>
          </a:p>
        </p:txBody>
      </p:sp>
      <p:sp>
        <p:nvSpPr>
          <p:cNvPr id="67" name="Oval 66"/>
          <p:cNvSpPr>
            <a:spLocks noChangeAspect="1"/>
          </p:cNvSpPr>
          <p:nvPr/>
        </p:nvSpPr>
        <p:spPr>
          <a:xfrm>
            <a:off x="5751640" y="4949518"/>
            <a:ext cx="539930" cy="54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a:solidFill>
                  <a:schemeClr val="bg1"/>
                </a:solidFill>
                <a:latin typeface="+mn-ea"/>
                <a:cs typeface="+mn-ea"/>
              </a:rPr>
              <a:t>2</a:t>
            </a:r>
            <a:endParaRPr lang="en-US" sz="1600" dirty="0">
              <a:solidFill>
                <a:schemeClr val="bg1"/>
              </a:solidFill>
              <a:latin typeface="+mn-ea"/>
              <a:cs typeface="+mn-ea"/>
            </a:endParaRPr>
          </a:p>
        </p:txBody>
      </p:sp>
      <p:sp>
        <p:nvSpPr>
          <p:cNvPr id="68" name="Text Placeholder 32"/>
          <p:cNvSpPr txBox="1"/>
          <p:nvPr/>
        </p:nvSpPr>
        <p:spPr>
          <a:xfrm>
            <a:off x="6464011" y="5183977"/>
            <a:ext cx="1408990" cy="32230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zh-CN" altLang="en-US" sz="1000">
                <a:solidFill>
                  <a:srgbClr val="7F7F7F"/>
                </a:solidFill>
                <a:latin typeface="+mn-ea"/>
                <a:cs typeface="+mn-ea"/>
              </a:rPr>
              <a:t>此处添加详细文本描述，建议与标题相关并符合整体语言风格。</a:t>
            </a:r>
            <a:endParaRPr lang="en-US" sz="1000" dirty="0">
              <a:solidFill>
                <a:srgbClr val="7F7F7F"/>
              </a:solidFill>
              <a:latin typeface="+mn-ea"/>
              <a:cs typeface="+mn-ea"/>
            </a:endParaRPr>
          </a:p>
        </p:txBody>
      </p:sp>
      <p:sp>
        <p:nvSpPr>
          <p:cNvPr id="69" name="Text Placeholder 33"/>
          <p:cNvSpPr txBox="1"/>
          <p:nvPr/>
        </p:nvSpPr>
        <p:spPr>
          <a:xfrm>
            <a:off x="6449727" y="4949519"/>
            <a:ext cx="1418920" cy="28017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200" b="1">
                <a:solidFill>
                  <a:schemeClr val="accent5"/>
                </a:solidFill>
                <a:latin typeface="+mn-ea"/>
                <a:cs typeface="+mn-ea"/>
              </a:rPr>
              <a:t>创意解决方案</a:t>
            </a:r>
            <a:endParaRPr lang="en-AU" sz="1200" b="1" dirty="0">
              <a:solidFill>
                <a:schemeClr val="accent5"/>
              </a:solidFill>
              <a:latin typeface="+mn-ea"/>
              <a:cs typeface="+mn-ea"/>
            </a:endParaRPr>
          </a:p>
        </p:txBody>
      </p:sp>
      <p:sp>
        <p:nvSpPr>
          <p:cNvPr id="70" name="Oval 69"/>
          <p:cNvSpPr>
            <a:spLocks noChangeAspect="1"/>
          </p:cNvSpPr>
          <p:nvPr/>
        </p:nvSpPr>
        <p:spPr>
          <a:xfrm>
            <a:off x="8299860" y="3766885"/>
            <a:ext cx="539930" cy="54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a:solidFill>
                  <a:schemeClr val="bg1"/>
                </a:solidFill>
                <a:latin typeface="+mn-ea"/>
                <a:cs typeface="+mn-ea"/>
              </a:rPr>
              <a:t>3</a:t>
            </a:r>
            <a:endParaRPr lang="en-US" sz="1600" dirty="0">
              <a:solidFill>
                <a:schemeClr val="bg1"/>
              </a:solidFill>
              <a:latin typeface="+mn-ea"/>
              <a:cs typeface="+mn-ea"/>
            </a:endParaRPr>
          </a:p>
        </p:txBody>
      </p:sp>
      <p:sp>
        <p:nvSpPr>
          <p:cNvPr id="71" name="Text Placeholder 32"/>
          <p:cNvSpPr txBox="1"/>
          <p:nvPr/>
        </p:nvSpPr>
        <p:spPr>
          <a:xfrm>
            <a:off x="9012231" y="4001344"/>
            <a:ext cx="1408990" cy="32230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zh-CN" altLang="en-US" sz="1000">
                <a:solidFill>
                  <a:srgbClr val="7F7F7F"/>
                </a:solidFill>
                <a:latin typeface="+mn-ea"/>
                <a:cs typeface="+mn-ea"/>
              </a:rPr>
              <a:t>此处添加详细文本描述，建议与标题相关并符合整体语言风格。</a:t>
            </a:r>
            <a:endParaRPr lang="en-US" sz="1000" dirty="0">
              <a:solidFill>
                <a:srgbClr val="7F7F7F"/>
              </a:solidFill>
              <a:latin typeface="+mn-ea"/>
              <a:cs typeface="+mn-ea"/>
            </a:endParaRPr>
          </a:p>
        </p:txBody>
      </p:sp>
      <p:sp>
        <p:nvSpPr>
          <p:cNvPr id="72" name="Text Placeholder 33"/>
          <p:cNvSpPr txBox="1"/>
          <p:nvPr/>
        </p:nvSpPr>
        <p:spPr>
          <a:xfrm>
            <a:off x="8997947" y="3766885"/>
            <a:ext cx="1418920" cy="28017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200" b="1">
                <a:solidFill>
                  <a:schemeClr val="accent5"/>
                </a:solidFill>
                <a:latin typeface="+mn-ea"/>
                <a:cs typeface="+mn-ea"/>
              </a:rPr>
              <a:t>数据保护</a:t>
            </a:r>
            <a:endParaRPr lang="en-AU" sz="1200" b="1" dirty="0">
              <a:solidFill>
                <a:schemeClr val="accent5"/>
              </a:solidFill>
              <a:latin typeface="+mn-ea"/>
              <a:cs typeface="+mn-ea"/>
            </a:endParaRPr>
          </a:p>
        </p:txBody>
      </p:sp>
      <p:sp>
        <p:nvSpPr>
          <p:cNvPr id="73" name="Oval 72"/>
          <p:cNvSpPr>
            <a:spLocks noChangeAspect="1"/>
          </p:cNvSpPr>
          <p:nvPr/>
        </p:nvSpPr>
        <p:spPr>
          <a:xfrm>
            <a:off x="8299860" y="4949518"/>
            <a:ext cx="539930" cy="540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a:solidFill>
                  <a:schemeClr val="bg1"/>
                </a:solidFill>
                <a:latin typeface="+mn-ea"/>
                <a:cs typeface="+mn-ea"/>
              </a:rPr>
              <a:t>4</a:t>
            </a:r>
            <a:endParaRPr lang="en-US" sz="1600" dirty="0">
              <a:solidFill>
                <a:schemeClr val="bg1"/>
              </a:solidFill>
              <a:latin typeface="+mn-ea"/>
              <a:cs typeface="+mn-ea"/>
            </a:endParaRPr>
          </a:p>
        </p:txBody>
      </p:sp>
      <p:sp>
        <p:nvSpPr>
          <p:cNvPr id="74" name="Text Placeholder 32"/>
          <p:cNvSpPr txBox="1"/>
          <p:nvPr/>
        </p:nvSpPr>
        <p:spPr>
          <a:xfrm>
            <a:off x="9012231" y="5183977"/>
            <a:ext cx="1408990" cy="32230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zh-CN" altLang="en-US" sz="1000">
                <a:solidFill>
                  <a:srgbClr val="7F7F7F"/>
                </a:solidFill>
                <a:latin typeface="+mn-ea"/>
                <a:cs typeface="+mn-ea"/>
              </a:rPr>
              <a:t>此处添加详细文本描述，建议与标题相关并符合整体语言风格。</a:t>
            </a:r>
            <a:endParaRPr lang="en-US" sz="1000" dirty="0">
              <a:solidFill>
                <a:srgbClr val="7F7F7F"/>
              </a:solidFill>
              <a:latin typeface="+mn-ea"/>
              <a:cs typeface="+mn-ea"/>
            </a:endParaRPr>
          </a:p>
        </p:txBody>
      </p:sp>
      <p:sp>
        <p:nvSpPr>
          <p:cNvPr id="75" name="Text Placeholder 33"/>
          <p:cNvSpPr txBox="1"/>
          <p:nvPr/>
        </p:nvSpPr>
        <p:spPr>
          <a:xfrm>
            <a:off x="8997947" y="4949519"/>
            <a:ext cx="1418920" cy="280177"/>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200" b="1">
                <a:solidFill>
                  <a:schemeClr val="accent5"/>
                </a:solidFill>
                <a:latin typeface="+mn-ea"/>
                <a:cs typeface="+mn-ea"/>
              </a:rPr>
              <a:t>解决方案</a:t>
            </a:r>
            <a:endParaRPr lang="en-AU" sz="1200" b="1" dirty="0">
              <a:solidFill>
                <a:schemeClr val="accent5"/>
              </a:solidFill>
              <a:latin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down)">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fade">
                                      <p:cBhvr>
                                        <p:cTn id="32" dur="500"/>
                                        <p:tgtEl>
                                          <p:spTgt spid="6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wipe(down)">
                                      <p:cBhvr>
                                        <p:cTn id="42" dur="5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fade">
                                      <p:cBhvr>
                                        <p:cTn id="47" dur="500"/>
                                        <p:tgtEl>
                                          <p:spTgt spid="6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left)">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56"/>
                                        </p:tgtEl>
                                        <p:attrNameLst>
                                          <p:attrName>style.visibility</p:attrName>
                                        </p:attrNameLst>
                                      </p:cBhvr>
                                      <p:to>
                                        <p:strVal val="visible"/>
                                      </p:to>
                                    </p:set>
                                    <p:animEffect transition="in" filter="wipe(down)">
                                      <p:cBhvr>
                                        <p:cTn id="57" dur="500"/>
                                        <p:tgtEl>
                                          <p:spTgt spid="5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fade">
                                      <p:cBhvr>
                                        <p:cTn id="62" dur="500"/>
                                        <p:tgtEl>
                                          <p:spTgt spid="62"/>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63"/>
                                        </p:tgtEl>
                                        <p:attrNameLst>
                                          <p:attrName>style.visibility</p:attrName>
                                        </p:attrNameLst>
                                      </p:cBhvr>
                                      <p:to>
                                        <p:strVal val="visible"/>
                                      </p:to>
                                    </p:set>
                                    <p:animEffect transition="in" filter="wipe(left)">
                                      <p:cBhvr>
                                        <p:cTn id="65" dur="500"/>
                                        <p:tgtEl>
                                          <p:spTgt spid="63"/>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66"/>
                                        </p:tgtEl>
                                        <p:attrNameLst>
                                          <p:attrName>style.visibility</p:attrName>
                                        </p:attrNameLst>
                                      </p:cBhvr>
                                      <p:to>
                                        <p:strVal val="visible"/>
                                      </p:to>
                                    </p:set>
                                    <p:animEffect transition="in" filter="randombar(horizontal)">
                                      <p:cBhvr>
                                        <p:cTn id="70" dur="500"/>
                                        <p:tgtEl>
                                          <p:spTgt spid="66"/>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65"/>
                                        </p:tgtEl>
                                        <p:attrNameLst>
                                          <p:attrName>style.visibility</p:attrName>
                                        </p:attrNameLst>
                                      </p:cBhvr>
                                      <p:to>
                                        <p:strVal val="visible"/>
                                      </p:to>
                                    </p:set>
                                    <p:animEffect transition="in" filter="randombar(horizontal)">
                                      <p:cBhvr>
                                        <p:cTn id="73" dur="500"/>
                                        <p:tgtEl>
                                          <p:spTgt spid="65"/>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64"/>
                                        </p:tgtEl>
                                        <p:attrNameLst>
                                          <p:attrName>style.visibility</p:attrName>
                                        </p:attrNameLst>
                                      </p:cBhvr>
                                      <p:to>
                                        <p:strVal val="visible"/>
                                      </p:to>
                                    </p:set>
                                    <p:animEffect transition="in" filter="randombar(horizontal)">
                                      <p:cBhvr>
                                        <p:cTn id="76" dur="500"/>
                                        <p:tgtEl>
                                          <p:spTgt spid="64"/>
                                        </p:tgtEl>
                                      </p:cBhvr>
                                    </p:animEffect>
                                  </p:childTnLst>
                                </p:cTn>
                              </p:par>
                            </p:childTnLst>
                          </p:cTn>
                        </p:par>
                      </p:childTnLst>
                    </p:cTn>
                  </p:par>
                  <p:par>
                    <p:cTn id="77" fill="hold">
                      <p:stCondLst>
                        <p:cond delay="indefinite"/>
                      </p:stCondLst>
                      <p:childTnLst>
                        <p:par>
                          <p:cTn id="78" fill="hold">
                            <p:stCondLst>
                              <p:cond delay="0"/>
                            </p:stCondLst>
                            <p:childTnLst>
                              <p:par>
                                <p:cTn id="79" presetID="14" presetClass="entr" presetSubtype="10" fill="hold" grpId="0" nodeType="clickEffect">
                                  <p:stCondLst>
                                    <p:cond delay="0"/>
                                  </p:stCondLst>
                                  <p:childTnLst>
                                    <p:set>
                                      <p:cBhvr>
                                        <p:cTn id="80" dur="1" fill="hold">
                                          <p:stCondLst>
                                            <p:cond delay="0"/>
                                          </p:stCondLst>
                                        </p:cTn>
                                        <p:tgtEl>
                                          <p:spTgt spid="70"/>
                                        </p:tgtEl>
                                        <p:attrNameLst>
                                          <p:attrName>style.visibility</p:attrName>
                                        </p:attrNameLst>
                                      </p:cBhvr>
                                      <p:to>
                                        <p:strVal val="visible"/>
                                      </p:to>
                                    </p:set>
                                    <p:animEffect transition="in" filter="randombar(horizontal)">
                                      <p:cBhvr>
                                        <p:cTn id="81" dur="500"/>
                                        <p:tgtEl>
                                          <p:spTgt spid="70"/>
                                        </p:tgtEl>
                                      </p:cBhvr>
                                    </p:animEffect>
                                  </p:childTnLst>
                                </p:cTn>
                              </p:par>
                              <p:par>
                                <p:cTn id="82" presetID="14" presetClass="entr" presetSubtype="10" fill="hold" grpId="0" nodeType="withEffect">
                                  <p:stCondLst>
                                    <p:cond delay="0"/>
                                  </p:stCondLst>
                                  <p:childTnLst>
                                    <p:set>
                                      <p:cBhvr>
                                        <p:cTn id="83" dur="1" fill="hold">
                                          <p:stCondLst>
                                            <p:cond delay="0"/>
                                          </p:stCondLst>
                                        </p:cTn>
                                        <p:tgtEl>
                                          <p:spTgt spid="72"/>
                                        </p:tgtEl>
                                        <p:attrNameLst>
                                          <p:attrName>style.visibility</p:attrName>
                                        </p:attrNameLst>
                                      </p:cBhvr>
                                      <p:to>
                                        <p:strVal val="visible"/>
                                      </p:to>
                                    </p:set>
                                    <p:animEffect transition="in" filter="randombar(horizontal)">
                                      <p:cBhvr>
                                        <p:cTn id="84" dur="500"/>
                                        <p:tgtEl>
                                          <p:spTgt spid="72"/>
                                        </p:tgtEl>
                                      </p:cBhvr>
                                    </p:animEffect>
                                  </p:childTnLst>
                                </p:cTn>
                              </p:par>
                              <p:par>
                                <p:cTn id="85" presetID="14" presetClass="entr" presetSubtype="10" fill="hold" grpId="0" nodeType="withEffect">
                                  <p:stCondLst>
                                    <p:cond delay="0"/>
                                  </p:stCondLst>
                                  <p:childTnLst>
                                    <p:set>
                                      <p:cBhvr>
                                        <p:cTn id="86" dur="1" fill="hold">
                                          <p:stCondLst>
                                            <p:cond delay="0"/>
                                          </p:stCondLst>
                                        </p:cTn>
                                        <p:tgtEl>
                                          <p:spTgt spid="71"/>
                                        </p:tgtEl>
                                        <p:attrNameLst>
                                          <p:attrName>style.visibility</p:attrName>
                                        </p:attrNameLst>
                                      </p:cBhvr>
                                      <p:to>
                                        <p:strVal val="visible"/>
                                      </p:to>
                                    </p:set>
                                    <p:animEffect transition="in" filter="randombar(horizontal)">
                                      <p:cBhvr>
                                        <p:cTn id="87" dur="500"/>
                                        <p:tgtEl>
                                          <p:spTgt spid="71"/>
                                        </p:tgtEl>
                                      </p:cBhvr>
                                    </p:animEffect>
                                  </p:childTnLst>
                                </p:cTn>
                              </p:par>
                            </p:childTnLst>
                          </p:cTn>
                        </p:par>
                      </p:childTnLst>
                    </p:cTn>
                  </p:par>
                  <p:par>
                    <p:cTn id="88" fill="hold">
                      <p:stCondLst>
                        <p:cond delay="indefinite"/>
                      </p:stCondLst>
                      <p:childTnLst>
                        <p:par>
                          <p:cTn id="89" fill="hold">
                            <p:stCondLst>
                              <p:cond delay="0"/>
                            </p:stCondLst>
                            <p:childTnLst>
                              <p:par>
                                <p:cTn id="90" presetID="14" presetClass="entr" presetSubtype="10" fill="hold" grpId="0" nodeType="clickEffect">
                                  <p:stCondLst>
                                    <p:cond delay="0"/>
                                  </p:stCondLst>
                                  <p:childTnLst>
                                    <p:set>
                                      <p:cBhvr>
                                        <p:cTn id="91" dur="1" fill="hold">
                                          <p:stCondLst>
                                            <p:cond delay="0"/>
                                          </p:stCondLst>
                                        </p:cTn>
                                        <p:tgtEl>
                                          <p:spTgt spid="67"/>
                                        </p:tgtEl>
                                        <p:attrNameLst>
                                          <p:attrName>style.visibility</p:attrName>
                                        </p:attrNameLst>
                                      </p:cBhvr>
                                      <p:to>
                                        <p:strVal val="visible"/>
                                      </p:to>
                                    </p:set>
                                    <p:animEffect transition="in" filter="randombar(horizontal)">
                                      <p:cBhvr>
                                        <p:cTn id="92" dur="500"/>
                                        <p:tgtEl>
                                          <p:spTgt spid="67"/>
                                        </p:tgtEl>
                                      </p:cBhvr>
                                    </p:animEffect>
                                  </p:childTnLst>
                                </p:cTn>
                              </p:par>
                              <p:par>
                                <p:cTn id="93" presetID="14" presetClass="entr" presetSubtype="10" fill="hold" grpId="0" nodeType="withEffect">
                                  <p:stCondLst>
                                    <p:cond delay="0"/>
                                  </p:stCondLst>
                                  <p:childTnLst>
                                    <p:set>
                                      <p:cBhvr>
                                        <p:cTn id="94" dur="1" fill="hold">
                                          <p:stCondLst>
                                            <p:cond delay="0"/>
                                          </p:stCondLst>
                                        </p:cTn>
                                        <p:tgtEl>
                                          <p:spTgt spid="68"/>
                                        </p:tgtEl>
                                        <p:attrNameLst>
                                          <p:attrName>style.visibility</p:attrName>
                                        </p:attrNameLst>
                                      </p:cBhvr>
                                      <p:to>
                                        <p:strVal val="visible"/>
                                      </p:to>
                                    </p:set>
                                    <p:animEffect transition="in" filter="randombar(horizontal)">
                                      <p:cBhvr>
                                        <p:cTn id="95" dur="500"/>
                                        <p:tgtEl>
                                          <p:spTgt spid="68"/>
                                        </p:tgtEl>
                                      </p:cBhvr>
                                    </p:animEffect>
                                  </p:childTnLst>
                                </p:cTn>
                              </p:par>
                              <p:par>
                                <p:cTn id="96" presetID="14" presetClass="entr" presetSubtype="10" fill="hold" grpId="0" nodeType="withEffect">
                                  <p:stCondLst>
                                    <p:cond delay="0"/>
                                  </p:stCondLst>
                                  <p:childTnLst>
                                    <p:set>
                                      <p:cBhvr>
                                        <p:cTn id="97" dur="1" fill="hold">
                                          <p:stCondLst>
                                            <p:cond delay="0"/>
                                          </p:stCondLst>
                                        </p:cTn>
                                        <p:tgtEl>
                                          <p:spTgt spid="69"/>
                                        </p:tgtEl>
                                        <p:attrNameLst>
                                          <p:attrName>style.visibility</p:attrName>
                                        </p:attrNameLst>
                                      </p:cBhvr>
                                      <p:to>
                                        <p:strVal val="visible"/>
                                      </p:to>
                                    </p:set>
                                    <p:animEffect transition="in" filter="randombar(horizontal)">
                                      <p:cBhvr>
                                        <p:cTn id="98" dur="500"/>
                                        <p:tgtEl>
                                          <p:spTgt spid="69"/>
                                        </p:tgtEl>
                                      </p:cBhvr>
                                    </p:animEffect>
                                  </p:childTnLst>
                                </p:cTn>
                              </p:par>
                            </p:childTnLst>
                          </p:cTn>
                        </p:par>
                      </p:childTnLst>
                    </p:cTn>
                  </p:par>
                  <p:par>
                    <p:cTn id="99" fill="hold">
                      <p:stCondLst>
                        <p:cond delay="indefinite"/>
                      </p:stCondLst>
                      <p:childTnLst>
                        <p:par>
                          <p:cTn id="100" fill="hold">
                            <p:stCondLst>
                              <p:cond delay="0"/>
                            </p:stCondLst>
                            <p:childTnLst>
                              <p:par>
                                <p:cTn id="101" presetID="14" presetClass="entr" presetSubtype="10" fill="hold" grpId="0" nodeType="clickEffect">
                                  <p:stCondLst>
                                    <p:cond delay="0"/>
                                  </p:stCondLst>
                                  <p:childTnLst>
                                    <p:set>
                                      <p:cBhvr>
                                        <p:cTn id="102" dur="1" fill="hold">
                                          <p:stCondLst>
                                            <p:cond delay="0"/>
                                          </p:stCondLst>
                                        </p:cTn>
                                        <p:tgtEl>
                                          <p:spTgt spid="73"/>
                                        </p:tgtEl>
                                        <p:attrNameLst>
                                          <p:attrName>style.visibility</p:attrName>
                                        </p:attrNameLst>
                                      </p:cBhvr>
                                      <p:to>
                                        <p:strVal val="visible"/>
                                      </p:to>
                                    </p:set>
                                    <p:animEffect transition="in" filter="randombar(horizontal)">
                                      <p:cBhvr>
                                        <p:cTn id="103" dur="500"/>
                                        <p:tgtEl>
                                          <p:spTgt spid="73"/>
                                        </p:tgtEl>
                                      </p:cBhvr>
                                    </p:animEffect>
                                  </p:childTnLst>
                                </p:cTn>
                              </p:par>
                              <p:par>
                                <p:cTn id="104" presetID="14" presetClass="entr" presetSubtype="10" fill="hold" grpId="0" nodeType="withEffect">
                                  <p:stCondLst>
                                    <p:cond delay="0"/>
                                  </p:stCondLst>
                                  <p:childTnLst>
                                    <p:set>
                                      <p:cBhvr>
                                        <p:cTn id="105" dur="1" fill="hold">
                                          <p:stCondLst>
                                            <p:cond delay="0"/>
                                          </p:stCondLst>
                                        </p:cTn>
                                        <p:tgtEl>
                                          <p:spTgt spid="74"/>
                                        </p:tgtEl>
                                        <p:attrNameLst>
                                          <p:attrName>style.visibility</p:attrName>
                                        </p:attrNameLst>
                                      </p:cBhvr>
                                      <p:to>
                                        <p:strVal val="visible"/>
                                      </p:to>
                                    </p:set>
                                    <p:animEffect transition="in" filter="randombar(horizontal)">
                                      <p:cBhvr>
                                        <p:cTn id="106" dur="500"/>
                                        <p:tgtEl>
                                          <p:spTgt spid="74"/>
                                        </p:tgtEl>
                                      </p:cBhvr>
                                    </p:animEffect>
                                  </p:childTnLst>
                                </p:cTn>
                              </p:par>
                              <p:par>
                                <p:cTn id="107" presetID="14" presetClass="entr" presetSubtype="10" fill="hold" grpId="0" nodeType="withEffect">
                                  <p:stCondLst>
                                    <p:cond delay="0"/>
                                  </p:stCondLst>
                                  <p:childTnLst>
                                    <p:set>
                                      <p:cBhvr>
                                        <p:cTn id="108" dur="1" fill="hold">
                                          <p:stCondLst>
                                            <p:cond delay="0"/>
                                          </p:stCondLst>
                                        </p:cTn>
                                        <p:tgtEl>
                                          <p:spTgt spid="75"/>
                                        </p:tgtEl>
                                        <p:attrNameLst>
                                          <p:attrName>style.visibility</p:attrName>
                                        </p:attrNameLst>
                                      </p:cBhvr>
                                      <p:to>
                                        <p:strVal val="visible"/>
                                      </p:to>
                                    </p:set>
                                    <p:animEffect transition="in" filter="randombar(horizontal)">
                                      <p:cBhvr>
                                        <p:cTn id="109"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P spid="62" grpId="0"/>
      <p:bldP spid="63" grpId="0"/>
      <p:bldP spid="64" grpId="0" animBg="1"/>
      <p:bldP spid="65" grpId="0"/>
      <p:bldP spid="66" grpId="0"/>
      <p:bldP spid="67" grpId="0" animBg="1"/>
      <p:bldP spid="68" grpId="0"/>
      <p:bldP spid="69" grpId="0"/>
      <p:bldP spid="70" grpId="0" animBg="1"/>
      <p:bldP spid="71" grpId="0"/>
      <p:bldP spid="72" grpId="0"/>
      <p:bldP spid="73" grpId="0" animBg="1"/>
      <p:bldP spid="74" grpId="0"/>
      <p:bldP spid="7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等腰三角形 21"/>
          <p:cNvSpPr/>
          <p:nvPr/>
        </p:nvSpPr>
        <p:spPr bwMode="auto">
          <a:xfrm rot="16200000" flipH="1">
            <a:off x="6108267" y="2148560"/>
            <a:ext cx="2837196" cy="2889965"/>
          </a:xfrm>
          <a:custGeom>
            <a:avLst/>
            <a:gdLst>
              <a:gd name="connsiteX0" fmla="*/ 0 w 3169466"/>
              <a:gd name="connsiteY0" fmla="*/ 3096344 h 3096344"/>
              <a:gd name="connsiteX1" fmla="*/ 1508539 w 3169466"/>
              <a:gd name="connsiteY1" fmla="*/ 0 h 3096344"/>
              <a:gd name="connsiteX2" fmla="*/ 3169466 w 3169466"/>
              <a:gd name="connsiteY2" fmla="*/ 3096344 h 3096344"/>
              <a:gd name="connsiteX3" fmla="*/ 0 w 3169466"/>
              <a:gd name="connsiteY3" fmla="*/ 3096344 h 3096344"/>
              <a:gd name="connsiteX0-1" fmla="*/ 0 w 3017066"/>
              <a:gd name="connsiteY0-2" fmla="*/ 3083644 h 3096344"/>
              <a:gd name="connsiteX1-3" fmla="*/ 1356139 w 3017066"/>
              <a:gd name="connsiteY1-4" fmla="*/ 0 h 3096344"/>
              <a:gd name="connsiteX2-5" fmla="*/ 3017066 w 3017066"/>
              <a:gd name="connsiteY2-6" fmla="*/ 3096344 h 3096344"/>
              <a:gd name="connsiteX3-7" fmla="*/ 0 w 3017066"/>
              <a:gd name="connsiteY3-8" fmla="*/ 3083644 h 3096344"/>
              <a:gd name="connsiteX0-9" fmla="*/ 0 w 3017066"/>
              <a:gd name="connsiteY0-10" fmla="*/ 3083644 h 3096344"/>
              <a:gd name="connsiteX1-11" fmla="*/ 181393 w 3017066"/>
              <a:gd name="connsiteY1-12" fmla="*/ 2273423 h 3096344"/>
              <a:gd name="connsiteX2-13" fmla="*/ 1356139 w 3017066"/>
              <a:gd name="connsiteY2-14" fmla="*/ 0 h 3096344"/>
              <a:gd name="connsiteX3-15" fmla="*/ 3017066 w 3017066"/>
              <a:gd name="connsiteY3-16" fmla="*/ 3096344 h 3096344"/>
              <a:gd name="connsiteX4" fmla="*/ 0 w 3017066"/>
              <a:gd name="connsiteY4" fmla="*/ 3083644 h 3096344"/>
              <a:gd name="connsiteX0-17" fmla="*/ 0 w 3017066"/>
              <a:gd name="connsiteY0-18" fmla="*/ 3083644 h 3096344"/>
              <a:gd name="connsiteX1-19" fmla="*/ 181393 w 3017066"/>
              <a:gd name="connsiteY1-20" fmla="*/ 2222623 h 3096344"/>
              <a:gd name="connsiteX2-21" fmla="*/ 1356139 w 3017066"/>
              <a:gd name="connsiteY2-22" fmla="*/ 0 h 3096344"/>
              <a:gd name="connsiteX3-23" fmla="*/ 3017066 w 3017066"/>
              <a:gd name="connsiteY3-24" fmla="*/ 3096344 h 3096344"/>
              <a:gd name="connsiteX4-25" fmla="*/ 0 w 3017066"/>
              <a:gd name="connsiteY4-26" fmla="*/ 3083644 h 3096344"/>
              <a:gd name="connsiteX0-27" fmla="*/ 0 w 3017066"/>
              <a:gd name="connsiteY0-28" fmla="*/ 3083644 h 3096344"/>
              <a:gd name="connsiteX1-29" fmla="*/ 105193 w 3017066"/>
              <a:gd name="connsiteY1-30" fmla="*/ 2425823 h 3096344"/>
              <a:gd name="connsiteX2-31" fmla="*/ 1356139 w 3017066"/>
              <a:gd name="connsiteY2-32" fmla="*/ 0 h 3096344"/>
              <a:gd name="connsiteX3-33" fmla="*/ 3017066 w 3017066"/>
              <a:gd name="connsiteY3-34" fmla="*/ 3096344 h 3096344"/>
              <a:gd name="connsiteX4-35" fmla="*/ 0 w 3017066"/>
              <a:gd name="connsiteY4-36" fmla="*/ 3083644 h 3096344"/>
              <a:gd name="connsiteX0-37" fmla="*/ 0 w 3017066"/>
              <a:gd name="connsiteY0-38" fmla="*/ 2601044 h 2613744"/>
              <a:gd name="connsiteX1-39" fmla="*/ 105193 w 3017066"/>
              <a:gd name="connsiteY1-40" fmla="*/ 1943223 h 2613744"/>
              <a:gd name="connsiteX2-41" fmla="*/ 1368839 w 3017066"/>
              <a:gd name="connsiteY2-42" fmla="*/ 0 h 2613744"/>
              <a:gd name="connsiteX3-43" fmla="*/ 3017066 w 3017066"/>
              <a:gd name="connsiteY3-44" fmla="*/ 2613744 h 2613744"/>
              <a:gd name="connsiteX4-45" fmla="*/ 0 w 3017066"/>
              <a:gd name="connsiteY4-46" fmla="*/ 2601044 h 2613744"/>
              <a:gd name="connsiteX0-47" fmla="*/ 537730 w 2919796"/>
              <a:gd name="connsiteY0-48" fmla="*/ 2702644 h 2702644"/>
              <a:gd name="connsiteX1-49" fmla="*/ 7923 w 2919796"/>
              <a:gd name="connsiteY1-50" fmla="*/ 1943223 h 2702644"/>
              <a:gd name="connsiteX2-51" fmla="*/ 1271569 w 2919796"/>
              <a:gd name="connsiteY2-52" fmla="*/ 0 h 2702644"/>
              <a:gd name="connsiteX3-53" fmla="*/ 2919796 w 2919796"/>
              <a:gd name="connsiteY3-54" fmla="*/ 2613744 h 2702644"/>
              <a:gd name="connsiteX4-55" fmla="*/ 537730 w 2919796"/>
              <a:gd name="connsiteY4-56" fmla="*/ 2702644 h 2702644"/>
              <a:gd name="connsiteX0-57" fmla="*/ 552634 w 2934700"/>
              <a:gd name="connsiteY0-58" fmla="*/ 2702644 h 2702644"/>
              <a:gd name="connsiteX1-59" fmla="*/ 22827 w 2934700"/>
              <a:gd name="connsiteY1-60" fmla="*/ 1943223 h 2702644"/>
              <a:gd name="connsiteX2-61" fmla="*/ 1286473 w 2934700"/>
              <a:gd name="connsiteY2-62" fmla="*/ 0 h 2702644"/>
              <a:gd name="connsiteX3-63" fmla="*/ 2934700 w 2934700"/>
              <a:gd name="connsiteY3-64" fmla="*/ 2613744 h 2702644"/>
              <a:gd name="connsiteX4-65" fmla="*/ 552634 w 2934700"/>
              <a:gd name="connsiteY4-66" fmla="*/ 2702644 h 2702644"/>
              <a:gd name="connsiteX0-67" fmla="*/ 529807 w 2911873"/>
              <a:gd name="connsiteY0-68" fmla="*/ 2702644 h 2702644"/>
              <a:gd name="connsiteX1-69" fmla="*/ 0 w 2911873"/>
              <a:gd name="connsiteY1-70" fmla="*/ 1943223 h 2702644"/>
              <a:gd name="connsiteX2-71" fmla="*/ 1263646 w 2911873"/>
              <a:gd name="connsiteY2-72" fmla="*/ 0 h 2702644"/>
              <a:gd name="connsiteX3-73" fmla="*/ 2911873 w 2911873"/>
              <a:gd name="connsiteY3-74" fmla="*/ 2613744 h 2702644"/>
              <a:gd name="connsiteX4-75" fmla="*/ 529807 w 2911873"/>
              <a:gd name="connsiteY4-76" fmla="*/ 2702644 h 2702644"/>
              <a:gd name="connsiteX0-77" fmla="*/ 529807 w 2911873"/>
              <a:gd name="connsiteY0-78" fmla="*/ 2702644 h 2702644"/>
              <a:gd name="connsiteX1-79" fmla="*/ 0 w 2911873"/>
              <a:gd name="connsiteY1-80" fmla="*/ 1943223 h 2702644"/>
              <a:gd name="connsiteX2-81" fmla="*/ 1263646 w 2911873"/>
              <a:gd name="connsiteY2-82" fmla="*/ 0 h 2702644"/>
              <a:gd name="connsiteX3-83" fmla="*/ 2911873 w 2911873"/>
              <a:gd name="connsiteY3-84" fmla="*/ 2613744 h 2702644"/>
              <a:gd name="connsiteX4-85" fmla="*/ 529807 w 2911873"/>
              <a:gd name="connsiteY4-86" fmla="*/ 2702644 h 2702644"/>
              <a:gd name="connsiteX0-87" fmla="*/ 529807 w 2911873"/>
              <a:gd name="connsiteY0-88" fmla="*/ 2702644 h 2844923"/>
              <a:gd name="connsiteX1-89" fmla="*/ 0 w 2911873"/>
              <a:gd name="connsiteY1-90" fmla="*/ 1943223 h 2844923"/>
              <a:gd name="connsiteX2-91" fmla="*/ 1263646 w 2911873"/>
              <a:gd name="connsiteY2-92" fmla="*/ 0 h 2844923"/>
              <a:gd name="connsiteX3-93" fmla="*/ 2911873 w 2911873"/>
              <a:gd name="connsiteY3-94" fmla="*/ 2613744 h 2844923"/>
              <a:gd name="connsiteX4-95" fmla="*/ 1241478 w 2911873"/>
              <a:gd name="connsiteY4-96" fmla="*/ 2844923 h 2844923"/>
              <a:gd name="connsiteX5" fmla="*/ 529807 w 2911873"/>
              <a:gd name="connsiteY5" fmla="*/ 2702644 h 2844923"/>
              <a:gd name="connsiteX0-97" fmla="*/ 529807 w 2619773"/>
              <a:gd name="connsiteY0-98" fmla="*/ 2702644 h 2844923"/>
              <a:gd name="connsiteX1-99" fmla="*/ 0 w 2619773"/>
              <a:gd name="connsiteY1-100" fmla="*/ 1943223 h 2844923"/>
              <a:gd name="connsiteX2-101" fmla="*/ 1263646 w 2619773"/>
              <a:gd name="connsiteY2-102" fmla="*/ 0 h 2844923"/>
              <a:gd name="connsiteX3-103" fmla="*/ 2619773 w 2619773"/>
              <a:gd name="connsiteY3-104" fmla="*/ 2143844 h 2844923"/>
              <a:gd name="connsiteX4-105" fmla="*/ 1241478 w 2619773"/>
              <a:gd name="connsiteY4-106" fmla="*/ 2844923 h 2844923"/>
              <a:gd name="connsiteX5-107" fmla="*/ 529807 w 2619773"/>
              <a:gd name="connsiteY5-108" fmla="*/ 2702644 h 2844923"/>
              <a:gd name="connsiteX0-109" fmla="*/ 529807 w 2619773"/>
              <a:gd name="connsiteY0-110" fmla="*/ 2702644 h 2959223"/>
              <a:gd name="connsiteX1-111" fmla="*/ 0 w 2619773"/>
              <a:gd name="connsiteY1-112" fmla="*/ 1943223 h 2959223"/>
              <a:gd name="connsiteX2-113" fmla="*/ 1263646 w 2619773"/>
              <a:gd name="connsiteY2-114" fmla="*/ 0 h 2959223"/>
              <a:gd name="connsiteX3-115" fmla="*/ 2619773 w 2619773"/>
              <a:gd name="connsiteY3-116" fmla="*/ 2143844 h 2959223"/>
              <a:gd name="connsiteX4-117" fmla="*/ 1216078 w 2619773"/>
              <a:gd name="connsiteY4-118" fmla="*/ 2959223 h 2959223"/>
              <a:gd name="connsiteX5-119" fmla="*/ 529807 w 2619773"/>
              <a:gd name="connsiteY5-120" fmla="*/ 2702644 h 2959223"/>
              <a:gd name="connsiteX0-121" fmla="*/ 529807 w 2619773"/>
              <a:gd name="connsiteY0-122" fmla="*/ 2702644 h 2959223"/>
              <a:gd name="connsiteX1-123" fmla="*/ 0 w 2619773"/>
              <a:gd name="connsiteY1-124" fmla="*/ 1943223 h 2959223"/>
              <a:gd name="connsiteX2-125" fmla="*/ 1263646 w 2619773"/>
              <a:gd name="connsiteY2-126" fmla="*/ 0 h 2959223"/>
              <a:gd name="connsiteX3-127" fmla="*/ 2619773 w 2619773"/>
              <a:gd name="connsiteY3-128" fmla="*/ 2143844 h 2959223"/>
              <a:gd name="connsiteX4-129" fmla="*/ 1216078 w 2619773"/>
              <a:gd name="connsiteY4-130" fmla="*/ 2959223 h 2959223"/>
              <a:gd name="connsiteX5-131" fmla="*/ 529807 w 2619773"/>
              <a:gd name="connsiteY5-132" fmla="*/ 2702644 h 2959223"/>
              <a:gd name="connsiteX0-133" fmla="*/ 529807 w 2619773"/>
              <a:gd name="connsiteY0-134" fmla="*/ 2702644 h 2959223"/>
              <a:gd name="connsiteX1-135" fmla="*/ 0 w 2619773"/>
              <a:gd name="connsiteY1-136" fmla="*/ 1943223 h 2959223"/>
              <a:gd name="connsiteX2-137" fmla="*/ 1263646 w 2619773"/>
              <a:gd name="connsiteY2-138" fmla="*/ 0 h 2959223"/>
              <a:gd name="connsiteX3-139" fmla="*/ 2619773 w 2619773"/>
              <a:gd name="connsiteY3-140" fmla="*/ 2143844 h 2959223"/>
              <a:gd name="connsiteX4-141" fmla="*/ 1216078 w 2619773"/>
              <a:gd name="connsiteY4-142" fmla="*/ 2959223 h 2959223"/>
              <a:gd name="connsiteX5-143" fmla="*/ 529807 w 2619773"/>
              <a:gd name="connsiteY5-144" fmla="*/ 2702644 h 2959223"/>
              <a:gd name="connsiteX0-145" fmla="*/ 529807 w 2708673"/>
              <a:gd name="connsiteY0-146" fmla="*/ 2702644 h 2959223"/>
              <a:gd name="connsiteX1-147" fmla="*/ 0 w 2708673"/>
              <a:gd name="connsiteY1-148" fmla="*/ 1943223 h 2959223"/>
              <a:gd name="connsiteX2-149" fmla="*/ 1263646 w 2708673"/>
              <a:gd name="connsiteY2-150" fmla="*/ 0 h 2959223"/>
              <a:gd name="connsiteX3-151" fmla="*/ 2708673 w 2708673"/>
              <a:gd name="connsiteY3-152" fmla="*/ 2258144 h 2959223"/>
              <a:gd name="connsiteX4-153" fmla="*/ 1216078 w 2708673"/>
              <a:gd name="connsiteY4-154" fmla="*/ 2959223 h 2959223"/>
              <a:gd name="connsiteX5-155" fmla="*/ 529807 w 2708673"/>
              <a:gd name="connsiteY5-156" fmla="*/ 2702644 h 2959223"/>
              <a:gd name="connsiteX0-157" fmla="*/ 529807 w 2708673"/>
              <a:gd name="connsiteY0-158" fmla="*/ 2702644 h 3035423"/>
              <a:gd name="connsiteX1-159" fmla="*/ 0 w 2708673"/>
              <a:gd name="connsiteY1-160" fmla="*/ 1943223 h 3035423"/>
              <a:gd name="connsiteX2-161" fmla="*/ 1263646 w 2708673"/>
              <a:gd name="connsiteY2-162" fmla="*/ 0 h 3035423"/>
              <a:gd name="connsiteX3-163" fmla="*/ 2708673 w 2708673"/>
              <a:gd name="connsiteY3-164" fmla="*/ 2258144 h 3035423"/>
              <a:gd name="connsiteX4-165" fmla="*/ 1216078 w 2708673"/>
              <a:gd name="connsiteY4-166" fmla="*/ 3035423 h 3035423"/>
              <a:gd name="connsiteX5-167" fmla="*/ 529807 w 2708673"/>
              <a:gd name="connsiteY5-168" fmla="*/ 2702644 h 3035423"/>
              <a:gd name="connsiteX0-169" fmla="*/ 631407 w 2810273"/>
              <a:gd name="connsiteY0-170" fmla="*/ 2702644 h 3035423"/>
              <a:gd name="connsiteX1-171" fmla="*/ 0 w 2810273"/>
              <a:gd name="connsiteY1-172" fmla="*/ 1994023 h 3035423"/>
              <a:gd name="connsiteX2-173" fmla="*/ 1365246 w 2810273"/>
              <a:gd name="connsiteY2-174" fmla="*/ 0 h 3035423"/>
              <a:gd name="connsiteX3-175" fmla="*/ 2810273 w 2810273"/>
              <a:gd name="connsiteY3-176" fmla="*/ 2258144 h 3035423"/>
              <a:gd name="connsiteX4-177" fmla="*/ 1317678 w 2810273"/>
              <a:gd name="connsiteY4-178" fmla="*/ 3035423 h 3035423"/>
              <a:gd name="connsiteX5-179" fmla="*/ 631407 w 2810273"/>
              <a:gd name="connsiteY5-180" fmla="*/ 2702644 h 3035423"/>
              <a:gd name="connsiteX0-181" fmla="*/ 631407 w 2899173"/>
              <a:gd name="connsiteY0-182" fmla="*/ 2702644 h 3035423"/>
              <a:gd name="connsiteX1-183" fmla="*/ 0 w 2899173"/>
              <a:gd name="connsiteY1-184" fmla="*/ 1994023 h 3035423"/>
              <a:gd name="connsiteX2-185" fmla="*/ 1365246 w 2899173"/>
              <a:gd name="connsiteY2-186" fmla="*/ 0 h 3035423"/>
              <a:gd name="connsiteX3-187" fmla="*/ 2899173 w 2899173"/>
              <a:gd name="connsiteY3-188" fmla="*/ 2461344 h 3035423"/>
              <a:gd name="connsiteX4-189" fmla="*/ 1317678 w 2899173"/>
              <a:gd name="connsiteY4-190" fmla="*/ 3035423 h 3035423"/>
              <a:gd name="connsiteX5-191" fmla="*/ 631407 w 2899173"/>
              <a:gd name="connsiteY5-192" fmla="*/ 2702644 h 3035423"/>
              <a:gd name="connsiteX0-193" fmla="*/ 631407 w 2899173"/>
              <a:gd name="connsiteY0-194" fmla="*/ 2702644 h 3035423"/>
              <a:gd name="connsiteX1-195" fmla="*/ 0 w 2899173"/>
              <a:gd name="connsiteY1-196" fmla="*/ 1994023 h 3035423"/>
              <a:gd name="connsiteX2-197" fmla="*/ 1365246 w 2899173"/>
              <a:gd name="connsiteY2-198" fmla="*/ 0 h 3035423"/>
              <a:gd name="connsiteX3-199" fmla="*/ 2899173 w 2899173"/>
              <a:gd name="connsiteY3-200" fmla="*/ 2461344 h 3035423"/>
              <a:gd name="connsiteX4-201" fmla="*/ 1317678 w 2899173"/>
              <a:gd name="connsiteY4-202" fmla="*/ 3035423 h 3035423"/>
              <a:gd name="connsiteX5-203" fmla="*/ 631407 w 2899173"/>
              <a:gd name="connsiteY5-204" fmla="*/ 2702644 h 3035423"/>
              <a:gd name="connsiteX0-205" fmla="*/ 631407 w 2899173"/>
              <a:gd name="connsiteY0-206" fmla="*/ 2702644 h 3086223"/>
              <a:gd name="connsiteX1-207" fmla="*/ 0 w 2899173"/>
              <a:gd name="connsiteY1-208" fmla="*/ 1994023 h 3086223"/>
              <a:gd name="connsiteX2-209" fmla="*/ 1365246 w 2899173"/>
              <a:gd name="connsiteY2-210" fmla="*/ 0 h 3086223"/>
              <a:gd name="connsiteX3-211" fmla="*/ 2899173 w 2899173"/>
              <a:gd name="connsiteY3-212" fmla="*/ 2461344 h 3086223"/>
              <a:gd name="connsiteX4-213" fmla="*/ 1330378 w 2899173"/>
              <a:gd name="connsiteY4-214" fmla="*/ 3086223 h 3086223"/>
              <a:gd name="connsiteX5-215" fmla="*/ 631407 w 2899173"/>
              <a:gd name="connsiteY5-216" fmla="*/ 2702644 h 3086223"/>
              <a:gd name="connsiteX0-217" fmla="*/ 631407 w 2899173"/>
              <a:gd name="connsiteY0-218" fmla="*/ 2702644 h 3060823"/>
              <a:gd name="connsiteX1-219" fmla="*/ 0 w 2899173"/>
              <a:gd name="connsiteY1-220" fmla="*/ 1994023 h 3060823"/>
              <a:gd name="connsiteX2-221" fmla="*/ 1365246 w 2899173"/>
              <a:gd name="connsiteY2-222" fmla="*/ 0 h 3060823"/>
              <a:gd name="connsiteX3-223" fmla="*/ 2899173 w 2899173"/>
              <a:gd name="connsiteY3-224" fmla="*/ 2461344 h 3060823"/>
              <a:gd name="connsiteX4-225" fmla="*/ 1508178 w 2899173"/>
              <a:gd name="connsiteY4-226" fmla="*/ 3060823 h 3060823"/>
              <a:gd name="connsiteX5-227" fmla="*/ 631407 w 2899173"/>
              <a:gd name="connsiteY5-228" fmla="*/ 2702644 h 3060823"/>
              <a:gd name="connsiteX0-229" fmla="*/ 631407 w 2899173"/>
              <a:gd name="connsiteY0-230" fmla="*/ 2702644 h 3060823"/>
              <a:gd name="connsiteX1-231" fmla="*/ 0 w 2899173"/>
              <a:gd name="connsiteY1-232" fmla="*/ 1994023 h 3060823"/>
              <a:gd name="connsiteX2-233" fmla="*/ 1365246 w 2899173"/>
              <a:gd name="connsiteY2-234" fmla="*/ 0 h 3060823"/>
              <a:gd name="connsiteX3-235" fmla="*/ 2899173 w 2899173"/>
              <a:gd name="connsiteY3-236" fmla="*/ 2461344 h 3060823"/>
              <a:gd name="connsiteX4-237" fmla="*/ 1508178 w 2899173"/>
              <a:gd name="connsiteY4-238" fmla="*/ 3060823 h 3060823"/>
              <a:gd name="connsiteX5-239" fmla="*/ 631407 w 2899173"/>
              <a:gd name="connsiteY5-240" fmla="*/ 2702644 h 3060823"/>
              <a:gd name="connsiteX0-241" fmla="*/ 631407 w 2899173"/>
              <a:gd name="connsiteY0-242" fmla="*/ 2702644 h 3060823"/>
              <a:gd name="connsiteX1-243" fmla="*/ 0 w 2899173"/>
              <a:gd name="connsiteY1-244" fmla="*/ 1994023 h 3060823"/>
              <a:gd name="connsiteX2-245" fmla="*/ 1365246 w 2899173"/>
              <a:gd name="connsiteY2-246" fmla="*/ 0 h 3060823"/>
              <a:gd name="connsiteX3-247" fmla="*/ 2899173 w 2899173"/>
              <a:gd name="connsiteY3-248" fmla="*/ 2461344 h 3060823"/>
              <a:gd name="connsiteX4-249" fmla="*/ 1508178 w 2899173"/>
              <a:gd name="connsiteY4-250" fmla="*/ 3060823 h 3060823"/>
              <a:gd name="connsiteX5-251" fmla="*/ 631407 w 2899173"/>
              <a:gd name="connsiteY5-252" fmla="*/ 2702644 h 3060823"/>
              <a:gd name="connsiteX0-253" fmla="*/ 663159 w 2930925"/>
              <a:gd name="connsiteY0-254" fmla="*/ 2702644 h 3060823"/>
              <a:gd name="connsiteX1-255" fmla="*/ 0 w 2930925"/>
              <a:gd name="connsiteY1-256" fmla="*/ 2032204 h 3060823"/>
              <a:gd name="connsiteX2-257" fmla="*/ 1396998 w 2930925"/>
              <a:gd name="connsiteY2-258" fmla="*/ 0 h 3060823"/>
              <a:gd name="connsiteX3-259" fmla="*/ 2930925 w 2930925"/>
              <a:gd name="connsiteY3-260" fmla="*/ 2461344 h 3060823"/>
              <a:gd name="connsiteX4-261" fmla="*/ 1539930 w 2930925"/>
              <a:gd name="connsiteY4-262" fmla="*/ 3060823 h 3060823"/>
              <a:gd name="connsiteX5-263" fmla="*/ 663159 w 2930925"/>
              <a:gd name="connsiteY5-264" fmla="*/ 2702644 h 3060823"/>
              <a:gd name="connsiteX0-265" fmla="*/ 663159 w 2930925"/>
              <a:gd name="connsiteY0-266" fmla="*/ 2702644 h 3060823"/>
              <a:gd name="connsiteX1-267" fmla="*/ 0 w 2930925"/>
              <a:gd name="connsiteY1-268" fmla="*/ 2032204 h 3060823"/>
              <a:gd name="connsiteX2-269" fmla="*/ 1396998 w 2930925"/>
              <a:gd name="connsiteY2-270" fmla="*/ 0 h 3060823"/>
              <a:gd name="connsiteX3-271" fmla="*/ 2930925 w 2930925"/>
              <a:gd name="connsiteY3-272" fmla="*/ 2461344 h 3060823"/>
              <a:gd name="connsiteX4-273" fmla="*/ 1539930 w 2930925"/>
              <a:gd name="connsiteY4-274" fmla="*/ 3060823 h 3060823"/>
              <a:gd name="connsiteX5-275" fmla="*/ 663159 w 2930925"/>
              <a:gd name="connsiteY5-276" fmla="*/ 2702644 h 3060823"/>
              <a:gd name="connsiteX0-277" fmla="*/ 663159 w 2930925"/>
              <a:gd name="connsiteY0-278" fmla="*/ 2702644 h 3060823"/>
              <a:gd name="connsiteX1-279" fmla="*/ 0 w 2930925"/>
              <a:gd name="connsiteY1-280" fmla="*/ 2032204 h 3060823"/>
              <a:gd name="connsiteX2-281" fmla="*/ 1396998 w 2930925"/>
              <a:gd name="connsiteY2-282" fmla="*/ 0 h 3060823"/>
              <a:gd name="connsiteX3-283" fmla="*/ 2930925 w 2930925"/>
              <a:gd name="connsiteY3-284" fmla="*/ 2461344 h 3060823"/>
              <a:gd name="connsiteX4-285" fmla="*/ 1539930 w 2930925"/>
              <a:gd name="connsiteY4-286" fmla="*/ 3060823 h 3060823"/>
              <a:gd name="connsiteX5-287" fmla="*/ 663159 w 2930925"/>
              <a:gd name="connsiteY5-288" fmla="*/ 2702644 h 3060823"/>
              <a:gd name="connsiteX0-289" fmla="*/ 663159 w 2930925"/>
              <a:gd name="connsiteY0-290" fmla="*/ 2702644 h 3060823"/>
              <a:gd name="connsiteX1-291" fmla="*/ 0 w 2930925"/>
              <a:gd name="connsiteY1-292" fmla="*/ 2032204 h 3060823"/>
              <a:gd name="connsiteX2-293" fmla="*/ 1396998 w 2930925"/>
              <a:gd name="connsiteY2-294" fmla="*/ 0 h 3060823"/>
              <a:gd name="connsiteX3-295" fmla="*/ 2930925 w 2930925"/>
              <a:gd name="connsiteY3-296" fmla="*/ 2461344 h 3060823"/>
              <a:gd name="connsiteX4-297" fmla="*/ 1539930 w 2930925"/>
              <a:gd name="connsiteY4-298" fmla="*/ 3060823 h 3060823"/>
              <a:gd name="connsiteX5-299" fmla="*/ 663159 w 2930925"/>
              <a:gd name="connsiteY5-300" fmla="*/ 2702644 h 3060823"/>
              <a:gd name="connsiteX0-301" fmla="*/ 663159 w 2930925"/>
              <a:gd name="connsiteY0-302" fmla="*/ 2702644 h 2908539"/>
              <a:gd name="connsiteX1-303" fmla="*/ 0 w 2930925"/>
              <a:gd name="connsiteY1-304" fmla="*/ 2032204 h 2908539"/>
              <a:gd name="connsiteX2-305" fmla="*/ 1396998 w 2930925"/>
              <a:gd name="connsiteY2-306" fmla="*/ 0 h 2908539"/>
              <a:gd name="connsiteX3-307" fmla="*/ 2930925 w 2930925"/>
              <a:gd name="connsiteY3-308" fmla="*/ 2461344 h 2908539"/>
              <a:gd name="connsiteX4-309" fmla="*/ 1559196 w 2930925"/>
              <a:gd name="connsiteY4-310" fmla="*/ 2908539 h 2908539"/>
              <a:gd name="connsiteX5-311" fmla="*/ 663159 w 2930925"/>
              <a:gd name="connsiteY5-312" fmla="*/ 2702644 h 2908539"/>
              <a:gd name="connsiteX0-313" fmla="*/ 663159 w 2930925"/>
              <a:gd name="connsiteY0-314" fmla="*/ 2702644 h 2959458"/>
              <a:gd name="connsiteX1-315" fmla="*/ 0 w 2930925"/>
              <a:gd name="connsiteY1-316" fmla="*/ 2032204 h 2959458"/>
              <a:gd name="connsiteX2-317" fmla="*/ 1396998 w 2930925"/>
              <a:gd name="connsiteY2-318" fmla="*/ 0 h 2959458"/>
              <a:gd name="connsiteX3-319" fmla="*/ 2930925 w 2930925"/>
              <a:gd name="connsiteY3-320" fmla="*/ 2461344 h 2959458"/>
              <a:gd name="connsiteX4-321" fmla="*/ 1559412 w 2930925"/>
              <a:gd name="connsiteY4-322" fmla="*/ 2959458 h 2959458"/>
              <a:gd name="connsiteX5-323" fmla="*/ 663159 w 2930925"/>
              <a:gd name="connsiteY5-324" fmla="*/ 2702644 h 2959458"/>
              <a:gd name="connsiteX0-325" fmla="*/ 663159 w 2930925"/>
              <a:gd name="connsiteY0-326" fmla="*/ 2702644 h 2959458"/>
              <a:gd name="connsiteX1-327" fmla="*/ 0 w 2930925"/>
              <a:gd name="connsiteY1-328" fmla="*/ 2032204 h 2959458"/>
              <a:gd name="connsiteX2-329" fmla="*/ 1396998 w 2930925"/>
              <a:gd name="connsiteY2-330" fmla="*/ 0 h 2959458"/>
              <a:gd name="connsiteX3-331" fmla="*/ 2930925 w 2930925"/>
              <a:gd name="connsiteY3-332" fmla="*/ 2461344 h 2959458"/>
              <a:gd name="connsiteX4-333" fmla="*/ 1559412 w 2930925"/>
              <a:gd name="connsiteY4-334" fmla="*/ 2959458 h 2959458"/>
              <a:gd name="connsiteX5-335" fmla="*/ 663159 w 2930925"/>
              <a:gd name="connsiteY5-336" fmla="*/ 2702644 h 2959458"/>
              <a:gd name="connsiteX0-337" fmla="*/ 663159 w 2893222"/>
              <a:gd name="connsiteY0-338" fmla="*/ 2702644 h 2959458"/>
              <a:gd name="connsiteX1-339" fmla="*/ 0 w 2893222"/>
              <a:gd name="connsiteY1-340" fmla="*/ 2032204 h 2959458"/>
              <a:gd name="connsiteX2-341" fmla="*/ 1396998 w 2893222"/>
              <a:gd name="connsiteY2-342" fmla="*/ 0 h 2959458"/>
              <a:gd name="connsiteX3-343" fmla="*/ 2893222 w 2893222"/>
              <a:gd name="connsiteY3-344" fmla="*/ 2404291 h 2959458"/>
              <a:gd name="connsiteX4-345" fmla="*/ 1559412 w 2893222"/>
              <a:gd name="connsiteY4-346" fmla="*/ 2959458 h 2959458"/>
              <a:gd name="connsiteX5-347" fmla="*/ 663159 w 2893222"/>
              <a:gd name="connsiteY5-348" fmla="*/ 2702644 h 2959458"/>
              <a:gd name="connsiteX0-349" fmla="*/ 663159 w 2893222"/>
              <a:gd name="connsiteY0-350" fmla="*/ 2702644 h 2959458"/>
              <a:gd name="connsiteX1-351" fmla="*/ 0 w 2893222"/>
              <a:gd name="connsiteY1-352" fmla="*/ 2032204 h 2959458"/>
              <a:gd name="connsiteX2-353" fmla="*/ 1396998 w 2893222"/>
              <a:gd name="connsiteY2-354" fmla="*/ 0 h 2959458"/>
              <a:gd name="connsiteX3-355" fmla="*/ 2893222 w 2893222"/>
              <a:gd name="connsiteY3-356" fmla="*/ 2404291 h 2959458"/>
              <a:gd name="connsiteX4-357" fmla="*/ 1559412 w 2893222"/>
              <a:gd name="connsiteY4-358" fmla="*/ 2959458 h 2959458"/>
              <a:gd name="connsiteX5-359" fmla="*/ 663159 w 2893222"/>
              <a:gd name="connsiteY5-360" fmla="*/ 2702644 h 2959458"/>
              <a:gd name="connsiteX0-361" fmla="*/ 663159 w 2893222"/>
              <a:gd name="connsiteY0-362" fmla="*/ 2702644 h 2959458"/>
              <a:gd name="connsiteX1-363" fmla="*/ 0 w 2893222"/>
              <a:gd name="connsiteY1-364" fmla="*/ 2032204 h 2959458"/>
              <a:gd name="connsiteX2-365" fmla="*/ 1396998 w 2893222"/>
              <a:gd name="connsiteY2-366" fmla="*/ 0 h 2959458"/>
              <a:gd name="connsiteX3-367" fmla="*/ 2893222 w 2893222"/>
              <a:gd name="connsiteY3-368" fmla="*/ 2404291 h 2959458"/>
              <a:gd name="connsiteX4-369" fmla="*/ 1559412 w 2893222"/>
              <a:gd name="connsiteY4-370" fmla="*/ 2959458 h 2959458"/>
              <a:gd name="connsiteX5-371" fmla="*/ 663159 w 2893222"/>
              <a:gd name="connsiteY5-372" fmla="*/ 2702644 h 2959458"/>
            </a:gdLst>
            <a:ahLst/>
            <a:cxnLst>
              <a:cxn ang="0">
                <a:pos x="connsiteX0-1" y="connsiteY0-2"/>
              </a:cxn>
              <a:cxn ang="0">
                <a:pos x="connsiteX1-3" y="connsiteY1-4"/>
              </a:cxn>
              <a:cxn ang="0">
                <a:pos x="connsiteX2-5" y="connsiteY2-6"/>
              </a:cxn>
              <a:cxn ang="0">
                <a:pos x="connsiteX3-7" y="connsiteY3-8"/>
              </a:cxn>
              <a:cxn ang="0">
                <a:pos x="connsiteX4-25" y="connsiteY4-26"/>
              </a:cxn>
              <a:cxn ang="0">
                <a:pos x="connsiteX5-107" y="connsiteY5-108"/>
              </a:cxn>
            </a:cxnLst>
            <a:rect l="l" t="t" r="r" b="b"/>
            <a:pathLst>
              <a:path w="2893222" h="2959458">
                <a:moveTo>
                  <a:pt x="663159" y="2702644"/>
                </a:moveTo>
                <a:cubicBezTo>
                  <a:pt x="270694" y="2413616"/>
                  <a:pt x="297292" y="2480177"/>
                  <a:pt x="0" y="2032204"/>
                </a:cubicBezTo>
                <a:lnTo>
                  <a:pt x="1396998" y="0"/>
                </a:lnTo>
                <a:lnTo>
                  <a:pt x="2893222" y="2404291"/>
                </a:lnTo>
                <a:cubicBezTo>
                  <a:pt x="2180089" y="2991587"/>
                  <a:pt x="1930209" y="2931200"/>
                  <a:pt x="1559412" y="2959458"/>
                </a:cubicBezTo>
                <a:cubicBezTo>
                  <a:pt x="1254627" y="2941783"/>
                  <a:pt x="930144" y="2872952"/>
                  <a:pt x="663159" y="2702644"/>
                </a:cubicBezTo>
                <a:close/>
              </a:path>
            </a:pathLst>
          </a:custGeom>
          <a:solidFill>
            <a:schemeClr val="bg1">
              <a:lumMod val="85000"/>
            </a:schemeClr>
          </a:solidFill>
          <a:ln w="9525" cap="rnd">
            <a:solidFill>
              <a:srgbClr val="E6E6E6"/>
            </a:solidFill>
            <a:prstDash val="solid"/>
            <a:round/>
          </a:ln>
        </p:spPr>
        <p:txBody>
          <a:bodyPr vert="eaVert" lIns="89442" tIns="44720" rIns="89442" bIns="44720" anchor="ctr"/>
          <a:lstStyle/>
          <a:p>
            <a:pPr>
              <a:defRPr/>
            </a:pPr>
            <a:endParaRPr lang="zh-CN" altLang="en-US" sz="1465" kern="0" dirty="0">
              <a:solidFill>
                <a:sysClr val="window" lastClr="FFFFFF"/>
              </a:solidFill>
              <a:latin typeface="微软雅黑" panose="020B0503020204020204" pitchFamily="34" charset="-122"/>
              <a:ea typeface="微软雅黑" panose="020B0503020204020204" pitchFamily="34" charset="-122"/>
            </a:endParaRPr>
          </a:p>
        </p:txBody>
      </p:sp>
      <p:sp>
        <p:nvSpPr>
          <p:cNvPr id="74" name="等腰三角形 21"/>
          <p:cNvSpPr/>
          <p:nvPr/>
        </p:nvSpPr>
        <p:spPr bwMode="auto">
          <a:xfrm rot="5400000">
            <a:off x="3309884" y="2148560"/>
            <a:ext cx="2837196" cy="2889965"/>
          </a:xfrm>
          <a:custGeom>
            <a:avLst/>
            <a:gdLst>
              <a:gd name="connsiteX0" fmla="*/ 0 w 3169466"/>
              <a:gd name="connsiteY0" fmla="*/ 3096344 h 3096344"/>
              <a:gd name="connsiteX1" fmla="*/ 1508539 w 3169466"/>
              <a:gd name="connsiteY1" fmla="*/ 0 h 3096344"/>
              <a:gd name="connsiteX2" fmla="*/ 3169466 w 3169466"/>
              <a:gd name="connsiteY2" fmla="*/ 3096344 h 3096344"/>
              <a:gd name="connsiteX3" fmla="*/ 0 w 3169466"/>
              <a:gd name="connsiteY3" fmla="*/ 3096344 h 3096344"/>
              <a:gd name="connsiteX0-1" fmla="*/ 0 w 3017066"/>
              <a:gd name="connsiteY0-2" fmla="*/ 3083644 h 3096344"/>
              <a:gd name="connsiteX1-3" fmla="*/ 1356139 w 3017066"/>
              <a:gd name="connsiteY1-4" fmla="*/ 0 h 3096344"/>
              <a:gd name="connsiteX2-5" fmla="*/ 3017066 w 3017066"/>
              <a:gd name="connsiteY2-6" fmla="*/ 3096344 h 3096344"/>
              <a:gd name="connsiteX3-7" fmla="*/ 0 w 3017066"/>
              <a:gd name="connsiteY3-8" fmla="*/ 3083644 h 3096344"/>
              <a:gd name="connsiteX0-9" fmla="*/ 0 w 3017066"/>
              <a:gd name="connsiteY0-10" fmla="*/ 3083644 h 3096344"/>
              <a:gd name="connsiteX1-11" fmla="*/ 181393 w 3017066"/>
              <a:gd name="connsiteY1-12" fmla="*/ 2273423 h 3096344"/>
              <a:gd name="connsiteX2-13" fmla="*/ 1356139 w 3017066"/>
              <a:gd name="connsiteY2-14" fmla="*/ 0 h 3096344"/>
              <a:gd name="connsiteX3-15" fmla="*/ 3017066 w 3017066"/>
              <a:gd name="connsiteY3-16" fmla="*/ 3096344 h 3096344"/>
              <a:gd name="connsiteX4" fmla="*/ 0 w 3017066"/>
              <a:gd name="connsiteY4" fmla="*/ 3083644 h 3096344"/>
              <a:gd name="connsiteX0-17" fmla="*/ 0 w 3017066"/>
              <a:gd name="connsiteY0-18" fmla="*/ 3083644 h 3096344"/>
              <a:gd name="connsiteX1-19" fmla="*/ 181393 w 3017066"/>
              <a:gd name="connsiteY1-20" fmla="*/ 2222623 h 3096344"/>
              <a:gd name="connsiteX2-21" fmla="*/ 1356139 w 3017066"/>
              <a:gd name="connsiteY2-22" fmla="*/ 0 h 3096344"/>
              <a:gd name="connsiteX3-23" fmla="*/ 3017066 w 3017066"/>
              <a:gd name="connsiteY3-24" fmla="*/ 3096344 h 3096344"/>
              <a:gd name="connsiteX4-25" fmla="*/ 0 w 3017066"/>
              <a:gd name="connsiteY4-26" fmla="*/ 3083644 h 3096344"/>
              <a:gd name="connsiteX0-27" fmla="*/ 0 w 3017066"/>
              <a:gd name="connsiteY0-28" fmla="*/ 3083644 h 3096344"/>
              <a:gd name="connsiteX1-29" fmla="*/ 105193 w 3017066"/>
              <a:gd name="connsiteY1-30" fmla="*/ 2425823 h 3096344"/>
              <a:gd name="connsiteX2-31" fmla="*/ 1356139 w 3017066"/>
              <a:gd name="connsiteY2-32" fmla="*/ 0 h 3096344"/>
              <a:gd name="connsiteX3-33" fmla="*/ 3017066 w 3017066"/>
              <a:gd name="connsiteY3-34" fmla="*/ 3096344 h 3096344"/>
              <a:gd name="connsiteX4-35" fmla="*/ 0 w 3017066"/>
              <a:gd name="connsiteY4-36" fmla="*/ 3083644 h 3096344"/>
              <a:gd name="connsiteX0-37" fmla="*/ 0 w 3017066"/>
              <a:gd name="connsiteY0-38" fmla="*/ 2601044 h 2613744"/>
              <a:gd name="connsiteX1-39" fmla="*/ 105193 w 3017066"/>
              <a:gd name="connsiteY1-40" fmla="*/ 1943223 h 2613744"/>
              <a:gd name="connsiteX2-41" fmla="*/ 1368839 w 3017066"/>
              <a:gd name="connsiteY2-42" fmla="*/ 0 h 2613744"/>
              <a:gd name="connsiteX3-43" fmla="*/ 3017066 w 3017066"/>
              <a:gd name="connsiteY3-44" fmla="*/ 2613744 h 2613744"/>
              <a:gd name="connsiteX4-45" fmla="*/ 0 w 3017066"/>
              <a:gd name="connsiteY4-46" fmla="*/ 2601044 h 2613744"/>
              <a:gd name="connsiteX0-47" fmla="*/ 537730 w 2919796"/>
              <a:gd name="connsiteY0-48" fmla="*/ 2702644 h 2702644"/>
              <a:gd name="connsiteX1-49" fmla="*/ 7923 w 2919796"/>
              <a:gd name="connsiteY1-50" fmla="*/ 1943223 h 2702644"/>
              <a:gd name="connsiteX2-51" fmla="*/ 1271569 w 2919796"/>
              <a:gd name="connsiteY2-52" fmla="*/ 0 h 2702644"/>
              <a:gd name="connsiteX3-53" fmla="*/ 2919796 w 2919796"/>
              <a:gd name="connsiteY3-54" fmla="*/ 2613744 h 2702644"/>
              <a:gd name="connsiteX4-55" fmla="*/ 537730 w 2919796"/>
              <a:gd name="connsiteY4-56" fmla="*/ 2702644 h 2702644"/>
              <a:gd name="connsiteX0-57" fmla="*/ 552634 w 2934700"/>
              <a:gd name="connsiteY0-58" fmla="*/ 2702644 h 2702644"/>
              <a:gd name="connsiteX1-59" fmla="*/ 22827 w 2934700"/>
              <a:gd name="connsiteY1-60" fmla="*/ 1943223 h 2702644"/>
              <a:gd name="connsiteX2-61" fmla="*/ 1286473 w 2934700"/>
              <a:gd name="connsiteY2-62" fmla="*/ 0 h 2702644"/>
              <a:gd name="connsiteX3-63" fmla="*/ 2934700 w 2934700"/>
              <a:gd name="connsiteY3-64" fmla="*/ 2613744 h 2702644"/>
              <a:gd name="connsiteX4-65" fmla="*/ 552634 w 2934700"/>
              <a:gd name="connsiteY4-66" fmla="*/ 2702644 h 2702644"/>
              <a:gd name="connsiteX0-67" fmla="*/ 529807 w 2911873"/>
              <a:gd name="connsiteY0-68" fmla="*/ 2702644 h 2702644"/>
              <a:gd name="connsiteX1-69" fmla="*/ 0 w 2911873"/>
              <a:gd name="connsiteY1-70" fmla="*/ 1943223 h 2702644"/>
              <a:gd name="connsiteX2-71" fmla="*/ 1263646 w 2911873"/>
              <a:gd name="connsiteY2-72" fmla="*/ 0 h 2702644"/>
              <a:gd name="connsiteX3-73" fmla="*/ 2911873 w 2911873"/>
              <a:gd name="connsiteY3-74" fmla="*/ 2613744 h 2702644"/>
              <a:gd name="connsiteX4-75" fmla="*/ 529807 w 2911873"/>
              <a:gd name="connsiteY4-76" fmla="*/ 2702644 h 2702644"/>
              <a:gd name="connsiteX0-77" fmla="*/ 529807 w 2911873"/>
              <a:gd name="connsiteY0-78" fmla="*/ 2702644 h 2702644"/>
              <a:gd name="connsiteX1-79" fmla="*/ 0 w 2911873"/>
              <a:gd name="connsiteY1-80" fmla="*/ 1943223 h 2702644"/>
              <a:gd name="connsiteX2-81" fmla="*/ 1263646 w 2911873"/>
              <a:gd name="connsiteY2-82" fmla="*/ 0 h 2702644"/>
              <a:gd name="connsiteX3-83" fmla="*/ 2911873 w 2911873"/>
              <a:gd name="connsiteY3-84" fmla="*/ 2613744 h 2702644"/>
              <a:gd name="connsiteX4-85" fmla="*/ 529807 w 2911873"/>
              <a:gd name="connsiteY4-86" fmla="*/ 2702644 h 2702644"/>
              <a:gd name="connsiteX0-87" fmla="*/ 529807 w 2911873"/>
              <a:gd name="connsiteY0-88" fmla="*/ 2702644 h 2844923"/>
              <a:gd name="connsiteX1-89" fmla="*/ 0 w 2911873"/>
              <a:gd name="connsiteY1-90" fmla="*/ 1943223 h 2844923"/>
              <a:gd name="connsiteX2-91" fmla="*/ 1263646 w 2911873"/>
              <a:gd name="connsiteY2-92" fmla="*/ 0 h 2844923"/>
              <a:gd name="connsiteX3-93" fmla="*/ 2911873 w 2911873"/>
              <a:gd name="connsiteY3-94" fmla="*/ 2613744 h 2844923"/>
              <a:gd name="connsiteX4-95" fmla="*/ 1241478 w 2911873"/>
              <a:gd name="connsiteY4-96" fmla="*/ 2844923 h 2844923"/>
              <a:gd name="connsiteX5" fmla="*/ 529807 w 2911873"/>
              <a:gd name="connsiteY5" fmla="*/ 2702644 h 2844923"/>
              <a:gd name="connsiteX0-97" fmla="*/ 529807 w 2619773"/>
              <a:gd name="connsiteY0-98" fmla="*/ 2702644 h 2844923"/>
              <a:gd name="connsiteX1-99" fmla="*/ 0 w 2619773"/>
              <a:gd name="connsiteY1-100" fmla="*/ 1943223 h 2844923"/>
              <a:gd name="connsiteX2-101" fmla="*/ 1263646 w 2619773"/>
              <a:gd name="connsiteY2-102" fmla="*/ 0 h 2844923"/>
              <a:gd name="connsiteX3-103" fmla="*/ 2619773 w 2619773"/>
              <a:gd name="connsiteY3-104" fmla="*/ 2143844 h 2844923"/>
              <a:gd name="connsiteX4-105" fmla="*/ 1241478 w 2619773"/>
              <a:gd name="connsiteY4-106" fmla="*/ 2844923 h 2844923"/>
              <a:gd name="connsiteX5-107" fmla="*/ 529807 w 2619773"/>
              <a:gd name="connsiteY5-108" fmla="*/ 2702644 h 2844923"/>
              <a:gd name="connsiteX0-109" fmla="*/ 529807 w 2619773"/>
              <a:gd name="connsiteY0-110" fmla="*/ 2702644 h 2959223"/>
              <a:gd name="connsiteX1-111" fmla="*/ 0 w 2619773"/>
              <a:gd name="connsiteY1-112" fmla="*/ 1943223 h 2959223"/>
              <a:gd name="connsiteX2-113" fmla="*/ 1263646 w 2619773"/>
              <a:gd name="connsiteY2-114" fmla="*/ 0 h 2959223"/>
              <a:gd name="connsiteX3-115" fmla="*/ 2619773 w 2619773"/>
              <a:gd name="connsiteY3-116" fmla="*/ 2143844 h 2959223"/>
              <a:gd name="connsiteX4-117" fmla="*/ 1216078 w 2619773"/>
              <a:gd name="connsiteY4-118" fmla="*/ 2959223 h 2959223"/>
              <a:gd name="connsiteX5-119" fmla="*/ 529807 w 2619773"/>
              <a:gd name="connsiteY5-120" fmla="*/ 2702644 h 2959223"/>
              <a:gd name="connsiteX0-121" fmla="*/ 529807 w 2619773"/>
              <a:gd name="connsiteY0-122" fmla="*/ 2702644 h 2959223"/>
              <a:gd name="connsiteX1-123" fmla="*/ 0 w 2619773"/>
              <a:gd name="connsiteY1-124" fmla="*/ 1943223 h 2959223"/>
              <a:gd name="connsiteX2-125" fmla="*/ 1263646 w 2619773"/>
              <a:gd name="connsiteY2-126" fmla="*/ 0 h 2959223"/>
              <a:gd name="connsiteX3-127" fmla="*/ 2619773 w 2619773"/>
              <a:gd name="connsiteY3-128" fmla="*/ 2143844 h 2959223"/>
              <a:gd name="connsiteX4-129" fmla="*/ 1216078 w 2619773"/>
              <a:gd name="connsiteY4-130" fmla="*/ 2959223 h 2959223"/>
              <a:gd name="connsiteX5-131" fmla="*/ 529807 w 2619773"/>
              <a:gd name="connsiteY5-132" fmla="*/ 2702644 h 2959223"/>
              <a:gd name="connsiteX0-133" fmla="*/ 529807 w 2619773"/>
              <a:gd name="connsiteY0-134" fmla="*/ 2702644 h 2959223"/>
              <a:gd name="connsiteX1-135" fmla="*/ 0 w 2619773"/>
              <a:gd name="connsiteY1-136" fmla="*/ 1943223 h 2959223"/>
              <a:gd name="connsiteX2-137" fmla="*/ 1263646 w 2619773"/>
              <a:gd name="connsiteY2-138" fmla="*/ 0 h 2959223"/>
              <a:gd name="connsiteX3-139" fmla="*/ 2619773 w 2619773"/>
              <a:gd name="connsiteY3-140" fmla="*/ 2143844 h 2959223"/>
              <a:gd name="connsiteX4-141" fmla="*/ 1216078 w 2619773"/>
              <a:gd name="connsiteY4-142" fmla="*/ 2959223 h 2959223"/>
              <a:gd name="connsiteX5-143" fmla="*/ 529807 w 2619773"/>
              <a:gd name="connsiteY5-144" fmla="*/ 2702644 h 2959223"/>
              <a:gd name="connsiteX0-145" fmla="*/ 529807 w 2708673"/>
              <a:gd name="connsiteY0-146" fmla="*/ 2702644 h 2959223"/>
              <a:gd name="connsiteX1-147" fmla="*/ 0 w 2708673"/>
              <a:gd name="connsiteY1-148" fmla="*/ 1943223 h 2959223"/>
              <a:gd name="connsiteX2-149" fmla="*/ 1263646 w 2708673"/>
              <a:gd name="connsiteY2-150" fmla="*/ 0 h 2959223"/>
              <a:gd name="connsiteX3-151" fmla="*/ 2708673 w 2708673"/>
              <a:gd name="connsiteY3-152" fmla="*/ 2258144 h 2959223"/>
              <a:gd name="connsiteX4-153" fmla="*/ 1216078 w 2708673"/>
              <a:gd name="connsiteY4-154" fmla="*/ 2959223 h 2959223"/>
              <a:gd name="connsiteX5-155" fmla="*/ 529807 w 2708673"/>
              <a:gd name="connsiteY5-156" fmla="*/ 2702644 h 2959223"/>
              <a:gd name="connsiteX0-157" fmla="*/ 529807 w 2708673"/>
              <a:gd name="connsiteY0-158" fmla="*/ 2702644 h 3035423"/>
              <a:gd name="connsiteX1-159" fmla="*/ 0 w 2708673"/>
              <a:gd name="connsiteY1-160" fmla="*/ 1943223 h 3035423"/>
              <a:gd name="connsiteX2-161" fmla="*/ 1263646 w 2708673"/>
              <a:gd name="connsiteY2-162" fmla="*/ 0 h 3035423"/>
              <a:gd name="connsiteX3-163" fmla="*/ 2708673 w 2708673"/>
              <a:gd name="connsiteY3-164" fmla="*/ 2258144 h 3035423"/>
              <a:gd name="connsiteX4-165" fmla="*/ 1216078 w 2708673"/>
              <a:gd name="connsiteY4-166" fmla="*/ 3035423 h 3035423"/>
              <a:gd name="connsiteX5-167" fmla="*/ 529807 w 2708673"/>
              <a:gd name="connsiteY5-168" fmla="*/ 2702644 h 3035423"/>
              <a:gd name="connsiteX0-169" fmla="*/ 631407 w 2810273"/>
              <a:gd name="connsiteY0-170" fmla="*/ 2702644 h 3035423"/>
              <a:gd name="connsiteX1-171" fmla="*/ 0 w 2810273"/>
              <a:gd name="connsiteY1-172" fmla="*/ 1994023 h 3035423"/>
              <a:gd name="connsiteX2-173" fmla="*/ 1365246 w 2810273"/>
              <a:gd name="connsiteY2-174" fmla="*/ 0 h 3035423"/>
              <a:gd name="connsiteX3-175" fmla="*/ 2810273 w 2810273"/>
              <a:gd name="connsiteY3-176" fmla="*/ 2258144 h 3035423"/>
              <a:gd name="connsiteX4-177" fmla="*/ 1317678 w 2810273"/>
              <a:gd name="connsiteY4-178" fmla="*/ 3035423 h 3035423"/>
              <a:gd name="connsiteX5-179" fmla="*/ 631407 w 2810273"/>
              <a:gd name="connsiteY5-180" fmla="*/ 2702644 h 3035423"/>
              <a:gd name="connsiteX0-181" fmla="*/ 631407 w 2899173"/>
              <a:gd name="connsiteY0-182" fmla="*/ 2702644 h 3035423"/>
              <a:gd name="connsiteX1-183" fmla="*/ 0 w 2899173"/>
              <a:gd name="connsiteY1-184" fmla="*/ 1994023 h 3035423"/>
              <a:gd name="connsiteX2-185" fmla="*/ 1365246 w 2899173"/>
              <a:gd name="connsiteY2-186" fmla="*/ 0 h 3035423"/>
              <a:gd name="connsiteX3-187" fmla="*/ 2899173 w 2899173"/>
              <a:gd name="connsiteY3-188" fmla="*/ 2461344 h 3035423"/>
              <a:gd name="connsiteX4-189" fmla="*/ 1317678 w 2899173"/>
              <a:gd name="connsiteY4-190" fmla="*/ 3035423 h 3035423"/>
              <a:gd name="connsiteX5-191" fmla="*/ 631407 w 2899173"/>
              <a:gd name="connsiteY5-192" fmla="*/ 2702644 h 3035423"/>
              <a:gd name="connsiteX0-193" fmla="*/ 631407 w 2899173"/>
              <a:gd name="connsiteY0-194" fmla="*/ 2702644 h 3035423"/>
              <a:gd name="connsiteX1-195" fmla="*/ 0 w 2899173"/>
              <a:gd name="connsiteY1-196" fmla="*/ 1994023 h 3035423"/>
              <a:gd name="connsiteX2-197" fmla="*/ 1365246 w 2899173"/>
              <a:gd name="connsiteY2-198" fmla="*/ 0 h 3035423"/>
              <a:gd name="connsiteX3-199" fmla="*/ 2899173 w 2899173"/>
              <a:gd name="connsiteY3-200" fmla="*/ 2461344 h 3035423"/>
              <a:gd name="connsiteX4-201" fmla="*/ 1317678 w 2899173"/>
              <a:gd name="connsiteY4-202" fmla="*/ 3035423 h 3035423"/>
              <a:gd name="connsiteX5-203" fmla="*/ 631407 w 2899173"/>
              <a:gd name="connsiteY5-204" fmla="*/ 2702644 h 3035423"/>
              <a:gd name="connsiteX0-205" fmla="*/ 631407 w 2899173"/>
              <a:gd name="connsiteY0-206" fmla="*/ 2702644 h 3086223"/>
              <a:gd name="connsiteX1-207" fmla="*/ 0 w 2899173"/>
              <a:gd name="connsiteY1-208" fmla="*/ 1994023 h 3086223"/>
              <a:gd name="connsiteX2-209" fmla="*/ 1365246 w 2899173"/>
              <a:gd name="connsiteY2-210" fmla="*/ 0 h 3086223"/>
              <a:gd name="connsiteX3-211" fmla="*/ 2899173 w 2899173"/>
              <a:gd name="connsiteY3-212" fmla="*/ 2461344 h 3086223"/>
              <a:gd name="connsiteX4-213" fmla="*/ 1330378 w 2899173"/>
              <a:gd name="connsiteY4-214" fmla="*/ 3086223 h 3086223"/>
              <a:gd name="connsiteX5-215" fmla="*/ 631407 w 2899173"/>
              <a:gd name="connsiteY5-216" fmla="*/ 2702644 h 3086223"/>
              <a:gd name="connsiteX0-217" fmla="*/ 631407 w 2899173"/>
              <a:gd name="connsiteY0-218" fmla="*/ 2702644 h 3060823"/>
              <a:gd name="connsiteX1-219" fmla="*/ 0 w 2899173"/>
              <a:gd name="connsiteY1-220" fmla="*/ 1994023 h 3060823"/>
              <a:gd name="connsiteX2-221" fmla="*/ 1365246 w 2899173"/>
              <a:gd name="connsiteY2-222" fmla="*/ 0 h 3060823"/>
              <a:gd name="connsiteX3-223" fmla="*/ 2899173 w 2899173"/>
              <a:gd name="connsiteY3-224" fmla="*/ 2461344 h 3060823"/>
              <a:gd name="connsiteX4-225" fmla="*/ 1508178 w 2899173"/>
              <a:gd name="connsiteY4-226" fmla="*/ 3060823 h 3060823"/>
              <a:gd name="connsiteX5-227" fmla="*/ 631407 w 2899173"/>
              <a:gd name="connsiteY5-228" fmla="*/ 2702644 h 3060823"/>
              <a:gd name="connsiteX0-229" fmla="*/ 631407 w 2899173"/>
              <a:gd name="connsiteY0-230" fmla="*/ 2702644 h 3060823"/>
              <a:gd name="connsiteX1-231" fmla="*/ 0 w 2899173"/>
              <a:gd name="connsiteY1-232" fmla="*/ 1994023 h 3060823"/>
              <a:gd name="connsiteX2-233" fmla="*/ 1365246 w 2899173"/>
              <a:gd name="connsiteY2-234" fmla="*/ 0 h 3060823"/>
              <a:gd name="connsiteX3-235" fmla="*/ 2899173 w 2899173"/>
              <a:gd name="connsiteY3-236" fmla="*/ 2461344 h 3060823"/>
              <a:gd name="connsiteX4-237" fmla="*/ 1508178 w 2899173"/>
              <a:gd name="connsiteY4-238" fmla="*/ 3060823 h 3060823"/>
              <a:gd name="connsiteX5-239" fmla="*/ 631407 w 2899173"/>
              <a:gd name="connsiteY5-240" fmla="*/ 2702644 h 3060823"/>
              <a:gd name="connsiteX0-241" fmla="*/ 631407 w 2899173"/>
              <a:gd name="connsiteY0-242" fmla="*/ 2702644 h 3060823"/>
              <a:gd name="connsiteX1-243" fmla="*/ 0 w 2899173"/>
              <a:gd name="connsiteY1-244" fmla="*/ 1994023 h 3060823"/>
              <a:gd name="connsiteX2-245" fmla="*/ 1365246 w 2899173"/>
              <a:gd name="connsiteY2-246" fmla="*/ 0 h 3060823"/>
              <a:gd name="connsiteX3-247" fmla="*/ 2899173 w 2899173"/>
              <a:gd name="connsiteY3-248" fmla="*/ 2461344 h 3060823"/>
              <a:gd name="connsiteX4-249" fmla="*/ 1508178 w 2899173"/>
              <a:gd name="connsiteY4-250" fmla="*/ 3060823 h 3060823"/>
              <a:gd name="connsiteX5-251" fmla="*/ 631407 w 2899173"/>
              <a:gd name="connsiteY5-252" fmla="*/ 2702644 h 3060823"/>
              <a:gd name="connsiteX0-253" fmla="*/ 663159 w 2930925"/>
              <a:gd name="connsiteY0-254" fmla="*/ 2702644 h 3060823"/>
              <a:gd name="connsiteX1-255" fmla="*/ 0 w 2930925"/>
              <a:gd name="connsiteY1-256" fmla="*/ 2032204 h 3060823"/>
              <a:gd name="connsiteX2-257" fmla="*/ 1396998 w 2930925"/>
              <a:gd name="connsiteY2-258" fmla="*/ 0 h 3060823"/>
              <a:gd name="connsiteX3-259" fmla="*/ 2930925 w 2930925"/>
              <a:gd name="connsiteY3-260" fmla="*/ 2461344 h 3060823"/>
              <a:gd name="connsiteX4-261" fmla="*/ 1539930 w 2930925"/>
              <a:gd name="connsiteY4-262" fmla="*/ 3060823 h 3060823"/>
              <a:gd name="connsiteX5-263" fmla="*/ 663159 w 2930925"/>
              <a:gd name="connsiteY5-264" fmla="*/ 2702644 h 3060823"/>
              <a:gd name="connsiteX0-265" fmla="*/ 663159 w 2930925"/>
              <a:gd name="connsiteY0-266" fmla="*/ 2702644 h 3060823"/>
              <a:gd name="connsiteX1-267" fmla="*/ 0 w 2930925"/>
              <a:gd name="connsiteY1-268" fmla="*/ 2032204 h 3060823"/>
              <a:gd name="connsiteX2-269" fmla="*/ 1396998 w 2930925"/>
              <a:gd name="connsiteY2-270" fmla="*/ 0 h 3060823"/>
              <a:gd name="connsiteX3-271" fmla="*/ 2930925 w 2930925"/>
              <a:gd name="connsiteY3-272" fmla="*/ 2461344 h 3060823"/>
              <a:gd name="connsiteX4-273" fmla="*/ 1539930 w 2930925"/>
              <a:gd name="connsiteY4-274" fmla="*/ 3060823 h 3060823"/>
              <a:gd name="connsiteX5-275" fmla="*/ 663159 w 2930925"/>
              <a:gd name="connsiteY5-276" fmla="*/ 2702644 h 3060823"/>
              <a:gd name="connsiteX0-277" fmla="*/ 663159 w 2930925"/>
              <a:gd name="connsiteY0-278" fmla="*/ 2702644 h 3060823"/>
              <a:gd name="connsiteX1-279" fmla="*/ 0 w 2930925"/>
              <a:gd name="connsiteY1-280" fmla="*/ 2032204 h 3060823"/>
              <a:gd name="connsiteX2-281" fmla="*/ 1396998 w 2930925"/>
              <a:gd name="connsiteY2-282" fmla="*/ 0 h 3060823"/>
              <a:gd name="connsiteX3-283" fmla="*/ 2930925 w 2930925"/>
              <a:gd name="connsiteY3-284" fmla="*/ 2461344 h 3060823"/>
              <a:gd name="connsiteX4-285" fmla="*/ 1539930 w 2930925"/>
              <a:gd name="connsiteY4-286" fmla="*/ 3060823 h 3060823"/>
              <a:gd name="connsiteX5-287" fmla="*/ 663159 w 2930925"/>
              <a:gd name="connsiteY5-288" fmla="*/ 2702644 h 3060823"/>
              <a:gd name="connsiteX0-289" fmla="*/ 663159 w 2930925"/>
              <a:gd name="connsiteY0-290" fmla="*/ 2702644 h 3060823"/>
              <a:gd name="connsiteX1-291" fmla="*/ 0 w 2930925"/>
              <a:gd name="connsiteY1-292" fmla="*/ 2032204 h 3060823"/>
              <a:gd name="connsiteX2-293" fmla="*/ 1396998 w 2930925"/>
              <a:gd name="connsiteY2-294" fmla="*/ 0 h 3060823"/>
              <a:gd name="connsiteX3-295" fmla="*/ 2930925 w 2930925"/>
              <a:gd name="connsiteY3-296" fmla="*/ 2461344 h 3060823"/>
              <a:gd name="connsiteX4-297" fmla="*/ 1539930 w 2930925"/>
              <a:gd name="connsiteY4-298" fmla="*/ 3060823 h 3060823"/>
              <a:gd name="connsiteX5-299" fmla="*/ 663159 w 2930925"/>
              <a:gd name="connsiteY5-300" fmla="*/ 2702644 h 3060823"/>
              <a:gd name="connsiteX0-301" fmla="*/ 663159 w 2930925"/>
              <a:gd name="connsiteY0-302" fmla="*/ 2702644 h 2908539"/>
              <a:gd name="connsiteX1-303" fmla="*/ 0 w 2930925"/>
              <a:gd name="connsiteY1-304" fmla="*/ 2032204 h 2908539"/>
              <a:gd name="connsiteX2-305" fmla="*/ 1396998 w 2930925"/>
              <a:gd name="connsiteY2-306" fmla="*/ 0 h 2908539"/>
              <a:gd name="connsiteX3-307" fmla="*/ 2930925 w 2930925"/>
              <a:gd name="connsiteY3-308" fmla="*/ 2461344 h 2908539"/>
              <a:gd name="connsiteX4-309" fmla="*/ 1559196 w 2930925"/>
              <a:gd name="connsiteY4-310" fmla="*/ 2908539 h 2908539"/>
              <a:gd name="connsiteX5-311" fmla="*/ 663159 w 2930925"/>
              <a:gd name="connsiteY5-312" fmla="*/ 2702644 h 2908539"/>
              <a:gd name="connsiteX0-313" fmla="*/ 663159 w 2930925"/>
              <a:gd name="connsiteY0-314" fmla="*/ 2702644 h 2959458"/>
              <a:gd name="connsiteX1-315" fmla="*/ 0 w 2930925"/>
              <a:gd name="connsiteY1-316" fmla="*/ 2032204 h 2959458"/>
              <a:gd name="connsiteX2-317" fmla="*/ 1396998 w 2930925"/>
              <a:gd name="connsiteY2-318" fmla="*/ 0 h 2959458"/>
              <a:gd name="connsiteX3-319" fmla="*/ 2930925 w 2930925"/>
              <a:gd name="connsiteY3-320" fmla="*/ 2461344 h 2959458"/>
              <a:gd name="connsiteX4-321" fmla="*/ 1559412 w 2930925"/>
              <a:gd name="connsiteY4-322" fmla="*/ 2959458 h 2959458"/>
              <a:gd name="connsiteX5-323" fmla="*/ 663159 w 2930925"/>
              <a:gd name="connsiteY5-324" fmla="*/ 2702644 h 2959458"/>
              <a:gd name="connsiteX0-325" fmla="*/ 663159 w 2930925"/>
              <a:gd name="connsiteY0-326" fmla="*/ 2702644 h 2959458"/>
              <a:gd name="connsiteX1-327" fmla="*/ 0 w 2930925"/>
              <a:gd name="connsiteY1-328" fmla="*/ 2032204 h 2959458"/>
              <a:gd name="connsiteX2-329" fmla="*/ 1396998 w 2930925"/>
              <a:gd name="connsiteY2-330" fmla="*/ 0 h 2959458"/>
              <a:gd name="connsiteX3-331" fmla="*/ 2930925 w 2930925"/>
              <a:gd name="connsiteY3-332" fmla="*/ 2461344 h 2959458"/>
              <a:gd name="connsiteX4-333" fmla="*/ 1559412 w 2930925"/>
              <a:gd name="connsiteY4-334" fmla="*/ 2959458 h 2959458"/>
              <a:gd name="connsiteX5-335" fmla="*/ 663159 w 2930925"/>
              <a:gd name="connsiteY5-336" fmla="*/ 2702644 h 2959458"/>
              <a:gd name="connsiteX0-337" fmla="*/ 663159 w 2893222"/>
              <a:gd name="connsiteY0-338" fmla="*/ 2702644 h 2959458"/>
              <a:gd name="connsiteX1-339" fmla="*/ 0 w 2893222"/>
              <a:gd name="connsiteY1-340" fmla="*/ 2032204 h 2959458"/>
              <a:gd name="connsiteX2-341" fmla="*/ 1396998 w 2893222"/>
              <a:gd name="connsiteY2-342" fmla="*/ 0 h 2959458"/>
              <a:gd name="connsiteX3-343" fmla="*/ 2893222 w 2893222"/>
              <a:gd name="connsiteY3-344" fmla="*/ 2404291 h 2959458"/>
              <a:gd name="connsiteX4-345" fmla="*/ 1559412 w 2893222"/>
              <a:gd name="connsiteY4-346" fmla="*/ 2959458 h 2959458"/>
              <a:gd name="connsiteX5-347" fmla="*/ 663159 w 2893222"/>
              <a:gd name="connsiteY5-348" fmla="*/ 2702644 h 2959458"/>
              <a:gd name="connsiteX0-349" fmla="*/ 663159 w 2893222"/>
              <a:gd name="connsiteY0-350" fmla="*/ 2702644 h 2959458"/>
              <a:gd name="connsiteX1-351" fmla="*/ 0 w 2893222"/>
              <a:gd name="connsiteY1-352" fmla="*/ 2032204 h 2959458"/>
              <a:gd name="connsiteX2-353" fmla="*/ 1396998 w 2893222"/>
              <a:gd name="connsiteY2-354" fmla="*/ 0 h 2959458"/>
              <a:gd name="connsiteX3-355" fmla="*/ 2893222 w 2893222"/>
              <a:gd name="connsiteY3-356" fmla="*/ 2404291 h 2959458"/>
              <a:gd name="connsiteX4-357" fmla="*/ 1559412 w 2893222"/>
              <a:gd name="connsiteY4-358" fmla="*/ 2959458 h 2959458"/>
              <a:gd name="connsiteX5-359" fmla="*/ 663159 w 2893222"/>
              <a:gd name="connsiteY5-360" fmla="*/ 2702644 h 2959458"/>
              <a:gd name="connsiteX0-361" fmla="*/ 663159 w 2893222"/>
              <a:gd name="connsiteY0-362" fmla="*/ 2702644 h 2959458"/>
              <a:gd name="connsiteX1-363" fmla="*/ 0 w 2893222"/>
              <a:gd name="connsiteY1-364" fmla="*/ 2032204 h 2959458"/>
              <a:gd name="connsiteX2-365" fmla="*/ 1396998 w 2893222"/>
              <a:gd name="connsiteY2-366" fmla="*/ 0 h 2959458"/>
              <a:gd name="connsiteX3-367" fmla="*/ 2893222 w 2893222"/>
              <a:gd name="connsiteY3-368" fmla="*/ 2404291 h 2959458"/>
              <a:gd name="connsiteX4-369" fmla="*/ 1559412 w 2893222"/>
              <a:gd name="connsiteY4-370" fmla="*/ 2959458 h 2959458"/>
              <a:gd name="connsiteX5-371" fmla="*/ 663159 w 2893222"/>
              <a:gd name="connsiteY5-372" fmla="*/ 2702644 h 2959458"/>
            </a:gdLst>
            <a:ahLst/>
            <a:cxnLst>
              <a:cxn ang="0">
                <a:pos x="connsiteX0-1" y="connsiteY0-2"/>
              </a:cxn>
              <a:cxn ang="0">
                <a:pos x="connsiteX1-3" y="connsiteY1-4"/>
              </a:cxn>
              <a:cxn ang="0">
                <a:pos x="connsiteX2-5" y="connsiteY2-6"/>
              </a:cxn>
              <a:cxn ang="0">
                <a:pos x="connsiteX3-7" y="connsiteY3-8"/>
              </a:cxn>
              <a:cxn ang="0">
                <a:pos x="connsiteX4-25" y="connsiteY4-26"/>
              </a:cxn>
              <a:cxn ang="0">
                <a:pos x="connsiteX5-107" y="connsiteY5-108"/>
              </a:cxn>
            </a:cxnLst>
            <a:rect l="l" t="t" r="r" b="b"/>
            <a:pathLst>
              <a:path w="2893222" h="2959458">
                <a:moveTo>
                  <a:pt x="663159" y="2702644"/>
                </a:moveTo>
                <a:cubicBezTo>
                  <a:pt x="270694" y="2413616"/>
                  <a:pt x="297292" y="2480177"/>
                  <a:pt x="0" y="2032204"/>
                </a:cubicBezTo>
                <a:lnTo>
                  <a:pt x="1396998" y="0"/>
                </a:lnTo>
                <a:lnTo>
                  <a:pt x="2893222" y="2404291"/>
                </a:lnTo>
                <a:cubicBezTo>
                  <a:pt x="2180089" y="2991587"/>
                  <a:pt x="1930209" y="2931200"/>
                  <a:pt x="1559412" y="2959458"/>
                </a:cubicBezTo>
                <a:cubicBezTo>
                  <a:pt x="1254627" y="2941783"/>
                  <a:pt x="930144" y="2872952"/>
                  <a:pt x="663159" y="2702644"/>
                </a:cubicBezTo>
                <a:close/>
              </a:path>
            </a:pathLst>
          </a:custGeom>
          <a:solidFill>
            <a:schemeClr val="bg1">
              <a:lumMod val="85000"/>
            </a:schemeClr>
          </a:solidFill>
          <a:ln w="9525" cap="rnd">
            <a:solidFill>
              <a:srgbClr val="E6E6E6"/>
            </a:solidFill>
            <a:prstDash val="solid"/>
            <a:round/>
          </a:ln>
        </p:spPr>
        <p:txBody>
          <a:bodyPr vert="eaVert" lIns="89442" tIns="44720" rIns="89442" bIns="44720" anchor="ctr"/>
          <a:lstStyle/>
          <a:p>
            <a:pPr>
              <a:defRPr/>
            </a:pPr>
            <a:endParaRPr lang="zh-CN" altLang="en-US" sz="1465" kern="0" dirty="0">
              <a:solidFill>
                <a:sysClr val="window" lastClr="FFFFFF"/>
              </a:solidFill>
              <a:latin typeface="微软雅黑" panose="020B0503020204020204" pitchFamily="34" charset="-122"/>
              <a:ea typeface="微软雅黑" panose="020B0503020204020204" pitchFamily="34" charset="-122"/>
            </a:endParaRPr>
          </a:p>
        </p:txBody>
      </p:sp>
      <p:sp>
        <p:nvSpPr>
          <p:cNvPr id="77" name="椭圆 5"/>
          <p:cNvSpPr/>
          <p:nvPr/>
        </p:nvSpPr>
        <p:spPr bwMode="auto">
          <a:xfrm>
            <a:off x="3285286" y="1938284"/>
            <a:ext cx="3562555" cy="3577923"/>
          </a:xfrm>
          <a:prstGeom prst="ellipse">
            <a:avLst/>
          </a:prstGeom>
          <a:noFill/>
          <a:ln w="25400" cap="flat" cmpd="sng" algn="ctr">
            <a:solidFill>
              <a:schemeClr val="bg1">
                <a:lumMod val="50000"/>
              </a:schemeClr>
            </a:solidFill>
            <a:prstDash val="solid"/>
          </a:ln>
          <a:effectLst/>
        </p:spPr>
        <p:txBody>
          <a:bodyPr lIns="89442" tIns="44720" rIns="89442" bIns="44720" anchor="ctr"/>
          <a:lstStyle/>
          <a:p>
            <a:pPr algn="ctr">
              <a:defRPr/>
            </a:pPr>
            <a:endParaRPr lang="zh-CN" altLang="en-US" sz="3200" kern="0" dirty="0">
              <a:solidFill>
                <a:sysClr val="window" lastClr="FFFFFF"/>
              </a:solidFill>
              <a:latin typeface="Calibri" panose="020F0502020204030204"/>
              <a:ea typeface="微软雅黑" panose="020B0503020204020204" pitchFamily="34" charset="-122"/>
            </a:endParaRPr>
          </a:p>
        </p:txBody>
      </p:sp>
      <p:sp>
        <p:nvSpPr>
          <p:cNvPr id="83" name="椭圆 6"/>
          <p:cNvSpPr/>
          <p:nvPr/>
        </p:nvSpPr>
        <p:spPr bwMode="auto">
          <a:xfrm>
            <a:off x="5416929" y="1938284"/>
            <a:ext cx="3564105" cy="3577923"/>
          </a:xfrm>
          <a:prstGeom prst="ellipse">
            <a:avLst/>
          </a:prstGeom>
          <a:noFill/>
          <a:ln w="25400" cap="flat" cmpd="sng" algn="ctr">
            <a:solidFill>
              <a:schemeClr val="bg1">
                <a:lumMod val="50000"/>
              </a:schemeClr>
            </a:solidFill>
            <a:prstDash val="solid"/>
          </a:ln>
          <a:effectLst/>
        </p:spPr>
        <p:txBody>
          <a:bodyPr lIns="89442" tIns="44720" rIns="89442" bIns="44720" anchor="ctr"/>
          <a:lstStyle/>
          <a:p>
            <a:pPr algn="ctr">
              <a:defRPr/>
            </a:pPr>
            <a:endParaRPr lang="zh-CN" altLang="en-US" sz="3200" kern="0" dirty="0">
              <a:solidFill>
                <a:sysClr val="window" lastClr="FFFFFF"/>
              </a:solidFill>
              <a:latin typeface="Calibri" panose="020F0502020204030204"/>
              <a:ea typeface="微软雅黑" panose="020B0503020204020204" pitchFamily="34" charset="-122"/>
            </a:endParaRPr>
          </a:p>
        </p:txBody>
      </p:sp>
      <p:cxnSp>
        <p:nvCxnSpPr>
          <p:cNvPr id="84" name="直接连接符 7"/>
          <p:cNvCxnSpPr>
            <a:cxnSpLocks noChangeShapeType="1"/>
          </p:cNvCxnSpPr>
          <p:nvPr/>
        </p:nvCxnSpPr>
        <p:spPr bwMode="auto">
          <a:xfrm>
            <a:off x="4263515" y="2811747"/>
            <a:ext cx="558103" cy="263127"/>
          </a:xfrm>
          <a:prstGeom prst="line">
            <a:avLst/>
          </a:prstGeom>
          <a:noFill/>
          <a:ln w="28575" algn="ctr">
            <a:solidFill>
              <a:schemeClr val="bg1">
                <a:lumMod val="50000"/>
              </a:schemeClr>
            </a:solidFill>
            <a:round/>
            <a:headEnd type="none" w="med" len="med"/>
            <a:tailEnd type="arrow" w="med" len="med"/>
          </a:ln>
        </p:spPr>
      </p:cxnSp>
      <p:cxnSp>
        <p:nvCxnSpPr>
          <p:cNvPr id="85" name="直接连接符 8"/>
          <p:cNvCxnSpPr>
            <a:cxnSpLocks noChangeShapeType="1"/>
          </p:cNvCxnSpPr>
          <p:nvPr/>
        </p:nvCxnSpPr>
        <p:spPr bwMode="auto">
          <a:xfrm>
            <a:off x="3965860" y="3619812"/>
            <a:ext cx="576704" cy="0"/>
          </a:xfrm>
          <a:prstGeom prst="line">
            <a:avLst/>
          </a:prstGeom>
          <a:noFill/>
          <a:ln w="28575" algn="ctr">
            <a:solidFill>
              <a:schemeClr val="bg1">
                <a:lumMod val="50000"/>
              </a:schemeClr>
            </a:solidFill>
            <a:round/>
            <a:headEnd type="none" w="med" len="med"/>
            <a:tailEnd type="arrow" w="med" len="med"/>
          </a:ln>
        </p:spPr>
      </p:cxnSp>
      <p:cxnSp>
        <p:nvCxnSpPr>
          <p:cNvPr id="86" name="直接连接符 9"/>
          <p:cNvCxnSpPr>
            <a:cxnSpLocks noChangeShapeType="1"/>
          </p:cNvCxnSpPr>
          <p:nvPr/>
        </p:nvCxnSpPr>
        <p:spPr bwMode="auto">
          <a:xfrm flipV="1">
            <a:off x="4263514" y="4142957"/>
            <a:ext cx="576704" cy="306724"/>
          </a:xfrm>
          <a:prstGeom prst="line">
            <a:avLst/>
          </a:prstGeom>
          <a:noFill/>
          <a:ln w="28575" algn="ctr">
            <a:solidFill>
              <a:schemeClr val="bg1">
                <a:lumMod val="50000"/>
              </a:schemeClr>
            </a:solidFill>
            <a:round/>
            <a:headEnd type="none" w="med" len="med"/>
            <a:tailEnd type="arrow" w="med" len="med"/>
          </a:ln>
        </p:spPr>
      </p:cxnSp>
      <p:cxnSp>
        <p:nvCxnSpPr>
          <p:cNvPr id="94" name="直接连接符 10"/>
          <p:cNvCxnSpPr>
            <a:cxnSpLocks noChangeShapeType="1"/>
          </p:cNvCxnSpPr>
          <p:nvPr/>
        </p:nvCxnSpPr>
        <p:spPr bwMode="auto">
          <a:xfrm flipH="1" flipV="1">
            <a:off x="7517563" y="4130501"/>
            <a:ext cx="576704" cy="306724"/>
          </a:xfrm>
          <a:prstGeom prst="line">
            <a:avLst/>
          </a:prstGeom>
          <a:noFill/>
          <a:ln w="28575" algn="ctr">
            <a:solidFill>
              <a:schemeClr val="bg1">
                <a:lumMod val="50000"/>
              </a:schemeClr>
            </a:solidFill>
            <a:round/>
            <a:headEnd type="none" w="med" len="med"/>
            <a:tailEnd type="arrow" w="med" len="med"/>
          </a:ln>
        </p:spPr>
      </p:cxnSp>
      <p:cxnSp>
        <p:nvCxnSpPr>
          <p:cNvPr id="97" name="直接连接符 11"/>
          <p:cNvCxnSpPr>
            <a:cxnSpLocks noChangeShapeType="1"/>
          </p:cNvCxnSpPr>
          <p:nvPr/>
        </p:nvCxnSpPr>
        <p:spPr bwMode="auto">
          <a:xfrm flipH="1">
            <a:off x="7805915" y="3616698"/>
            <a:ext cx="576704" cy="0"/>
          </a:xfrm>
          <a:prstGeom prst="line">
            <a:avLst/>
          </a:prstGeom>
          <a:noFill/>
          <a:ln w="28575" algn="ctr">
            <a:solidFill>
              <a:schemeClr val="bg1">
                <a:lumMod val="50000"/>
              </a:schemeClr>
            </a:solidFill>
            <a:round/>
            <a:headEnd type="none" w="med" len="med"/>
            <a:tailEnd type="arrow" w="med" len="med"/>
          </a:ln>
        </p:spPr>
      </p:cxnSp>
      <p:cxnSp>
        <p:nvCxnSpPr>
          <p:cNvPr id="100" name="直接连接符 12"/>
          <p:cNvCxnSpPr>
            <a:cxnSpLocks noChangeShapeType="1"/>
          </p:cNvCxnSpPr>
          <p:nvPr/>
        </p:nvCxnSpPr>
        <p:spPr bwMode="auto">
          <a:xfrm flipH="1">
            <a:off x="7536166" y="2811747"/>
            <a:ext cx="558103" cy="263127"/>
          </a:xfrm>
          <a:prstGeom prst="line">
            <a:avLst/>
          </a:prstGeom>
          <a:noFill/>
          <a:ln w="28575" algn="ctr">
            <a:solidFill>
              <a:schemeClr val="bg1">
                <a:lumMod val="50000"/>
              </a:schemeClr>
            </a:solidFill>
            <a:round/>
            <a:headEnd type="none" w="med" len="med"/>
            <a:tailEnd type="arrow" w="med" len="med"/>
          </a:ln>
        </p:spPr>
      </p:cxnSp>
      <p:grpSp>
        <p:nvGrpSpPr>
          <p:cNvPr id="103" name="组合 13"/>
          <p:cNvGrpSpPr/>
          <p:nvPr/>
        </p:nvGrpSpPr>
        <p:grpSpPr>
          <a:xfrm>
            <a:off x="5106871" y="2593769"/>
            <a:ext cx="2055677" cy="2064545"/>
            <a:chOff x="5014912" y="2584450"/>
            <a:chExt cx="2105025" cy="2105025"/>
          </a:xfrm>
        </p:grpSpPr>
        <p:sp>
          <p:nvSpPr>
            <p:cNvPr id="106" name="Oval 19"/>
            <p:cNvSpPr>
              <a:spLocks noChangeArrowheads="1"/>
            </p:cNvSpPr>
            <p:nvPr/>
          </p:nvSpPr>
          <p:spPr bwMode="auto">
            <a:xfrm>
              <a:off x="5014912" y="2584450"/>
              <a:ext cx="2105025" cy="2105025"/>
            </a:xfrm>
            <a:prstGeom prst="ellipse">
              <a:avLst/>
            </a:prstGeom>
            <a:solidFill>
              <a:schemeClr val="accent1"/>
            </a:solidFill>
            <a:ln w="3175" cap="flat" cmpd="sng" algn="ctr">
              <a:noFill/>
              <a:prstDash val="solid"/>
            </a:ln>
            <a:effectLst/>
          </p:spPr>
          <p:txBody>
            <a:bodyPr anchor="ctr"/>
            <a:lstStyle/>
            <a:p>
              <a:pPr algn="ctr">
                <a:lnSpc>
                  <a:spcPct val="120000"/>
                </a:lnSpc>
                <a:defRPr/>
              </a:pPr>
              <a:endParaRPr lang="zh-CN" altLang="en-US" sz="935" kern="0" dirty="0">
                <a:solidFill>
                  <a:srgbClr val="4D4D4D"/>
                </a:solidFill>
                <a:latin typeface="微软雅黑" panose="020B0503020204020204" pitchFamily="34" charset="-122"/>
                <a:ea typeface="微软雅黑" panose="020B0503020204020204" pitchFamily="34" charset="-122"/>
              </a:endParaRPr>
            </a:p>
          </p:txBody>
        </p:sp>
        <p:sp>
          <p:nvSpPr>
            <p:cNvPr id="107" name="Oval 19"/>
            <p:cNvSpPr>
              <a:spLocks noChangeArrowheads="1"/>
            </p:cNvSpPr>
            <p:nvPr/>
          </p:nvSpPr>
          <p:spPr bwMode="auto">
            <a:xfrm>
              <a:off x="5497512" y="3066331"/>
              <a:ext cx="1139825" cy="1139825"/>
            </a:xfrm>
            <a:prstGeom prst="ellipse">
              <a:avLst/>
            </a:prstGeom>
            <a:solidFill>
              <a:schemeClr val="bg1"/>
            </a:solidFill>
            <a:ln w="3175" cap="flat" cmpd="sng" algn="ctr">
              <a:solidFill>
                <a:srgbClr val="D7D7D7"/>
              </a:solidFill>
              <a:prstDash val="solid"/>
            </a:ln>
            <a:effectLst/>
          </p:spPr>
          <p:txBody>
            <a:bodyPr anchor="ctr"/>
            <a:lstStyle/>
            <a:p>
              <a:pPr algn="ctr">
                <a:defRPr/>
              </a:pPr>
              <a:r>
                <a:rPr lang="zh-CN" altLang="en-US" sz="2135" b="1" kern="0">
                  <a:solidFill>
                    <a:srgbClr val="4D4D4D"/>
                  </a:solidFill>
                  <a:latin typeface="Impact" panose="020B0806030902050204" pitchFamily="34" charset="0"/>
                  <a:ea typeface="微软雅黑" panose="020B0503020204020204" pitchFamily="34" charset="-122"/>
                </a:rPr>
                <a:t>文字说明</a:t>
              </a:r>
              <a:endParaRPr lang="zh-CN" altLang="en-US" sz="2135" b="1" kern="0" dirty="0">
                <a:solidFill>
                  <a:srgbClr val="4D4D4D"/>
                </a:solidFill>
                <a:latin typeface="Impact" panose="020B0806030902050204" pitchFamily="34" charset="0"/>
                <a:ea typeface="微软雅黑" panose="020B0503020204020204" pitchFamily="34" charset="-122"/>
              </a:endParaRPr>
            </a:p>
          </p:txBody>
        </p:sp>
      </p:grpSp>
      <p:sp>
        <p:nvSpPr>
          <p:cNvPr id="108" name="Oval 19"/>
          <p:cNvSpPr>
            <a:spLocks noChangeArrowheads="1"/>
          </p:cNvSpPr>
          <p:nvPr/>
        </p:nvSpPr>
        <p:spPr bwMode="auto">
          <a:xfrm>
            <a:off x="3302338" y="2022362"/>
            <a:ext cx="968929" cy="973107"/>
          </a:xfrm>
          <a:prstGeom prst="ellipse">
            <a:avLst/>
          </a:prstGeom>
          <a:solidFill>
            <a:schemeClr val="accent2"/>
          </a:solidFill>
          <a:ln w="9525">
            <a:noFill/>
            <a:round/>
          </a:ln>
          <a:effectLst/>
        </p:spPr>
        <p:txBody>
          <a:bodyPr lIns="89442" tIns="44720" rIns="89442" bIns="44720" anchor="ctr"/>
          <a:lstStyle/>
          <a:p>
            <a:pPr algn="ctr">
              <a:lnSpc>
                <a:spcPct val="120000"/>
              </a:lnSpc>
              <a:defRPr/>
            </a:pPr>
            <a:r>
              <a:rPr lang="zh-CN" altLang="en-US" sz="1865" kern="0">
                <a:solidFill>
                  <a:sysClr val="window" lastClr="FFFFFF"/>
                </a:solidFill>
                <a:latin typeface="Arial" panose="020B0604020202020204" pitchFamily="34" charset="0"/>
                <a:ea typeface="微软雅黑" panose="020B0503020204020204" pitchFamily="34" charset="-122"/>
              </a:rPr>
              <a:t>添加文本</a:t>
            </a:r>
            <a:endParaRPr lang="zh-CN" altLang="en-US" sz="1865" kern="0" dirty="0">
              <a:solidFill>
                <a:sysClr val="window" lastClr="FFFFFF"/>
              </a:solidFill>
              <a:latin typeface="Arial" panose="020B0604020202020204" pitchFamily="34" charset="0"/>
              <a:ea typeface="微软雅黑" panose="020B0503020204020204" pitchFamily="34" charset="-122"/>
            </a:endParaRPr>
          </a:p>
        </p:txBody>
      </p:sp>
      <p:sp>
        <p:nvSpPr>
          <p:cNvPr id="109" name="Oval 19"/>
          <p:cNvSpPr>
            <a:spLocks noChangeArrowheads="1"/>
          </p:cNvSpPr>
          <p:nvPr/>
        </p:nvSpPr>
        <p:spPr bwMode="auto">
          <a:xfrm>
            <a:off x="8044660" y="2037929"/>
            <a:ext cx="968928" cy="974665"/>
          </a:xfrm>
          <a:prstGeom prst="ellipse">
            <a:avLst/>
          </a:prstGeom>
          <a:solidFill>
            <a:schemeClr val="accent3"/>
          </a:solidFill>
          <a:ln w="9525">
            <a:noFill/>
            <a:round/>
          </a:ln>
          <a:effectLst/>
        </p:spPr>
        <p:txBody>
          <a:bodyPr lIns="89442" tIns="44720" rIns="89442" bIns="44720" anchor="ctr"/>
          <a:lstStyle/>
          <a:p>
            <a:pPr algn="ctr">
              <a:lnSpc>
                <a:spcPct val="120000"/>
              </a:lnSpc>
              <a:defRPr/>
            </a:pPr>
            <a:r>
              <a:rPr lang="zh-CN" altLang="en-US" sz="1865" kern="0">
                <a:solidFill>
                  <a:schemeClr val="bg1"/>
                </a:solidFill>
                <a:latin typeface="Arial" panose="020B0604020202020204" pitchFamily="34" charset="0"/>
                <a:ea typeface="微软雅黑" panose="020B0503020204020204" pitchFamily="34" charset="-122"/>
              </a:rPr>
              <a:t>添加文本</a:t>
            </a:r>
            <a:endParaRPr lang="zh-CN" altLang="en-US" sz="1865" kern="0" dirty="0">
              <a:solidFill>
                <a:schemeClr val="bg1"/>
              </a:solidFill>
              <a:latin typeface="Arial" panose="020B0604020202020204" pitchFamily="34" charset="0"/>
              <a:ea typeface="微软雅黑" panose="020B0503020204020204" pitchFamily="34" charset="-122"/>
            </a:endParaRPr>
          </a:p>
        </p:txBody>
      </p:sp>
      <p:sp>
        <p:nvSpPr>
          <p:cNvPr id="110" name="Oval 19"/>
          <p:cNvSpPr>
            <a:spLocks noChangeArrowheads="1"/>
          </p:cNvSpPr>
          <p:nvPr/>
        </p:nvSpPr>
        <p:spPr bwMode="auto">
          <a:xfrm>
            <a:off x="8484940" y="3168292"/>
            <a:ext cx="970478" cy="974665"/>
          </a:xfrm>
          <a:prstGeom prst="ellipse">
            <a:avLst/>
          </a:prstGeom>
          <a:solidFill>
            <a:schemeClr val="accent3"/>
          </a:solidFill>
          <a:ln w="9525">
            <a:noFill/>
            <a:round/>
          </a:ln>
          <a:effectLst/>
        </p:spPr>
        <p:txBody>
          <a:bodyPr lIns="89442" tIns="44720" rIns="89442" bIns="44720" anchor="ctr"/>
          <a:lstStyle/>
          <a:p>
            <a:pPr algn="ctr">
              <a:lnSpc>
                <a:spcPct val="120000"/>
              </a:lnSpc>
              <a:defRPr/>
            </a:pPr>
            <a:r>
              <a:rPr lang="zh-CN" altLang="en-US" sz="1865" kern="0">
                <a:solidFill>
                  <a:schemeClr val="bg1"/>
                </a:solidFill>
                <a:latin typeface="Arial" panose="020B0604020202020204" pitchFamily="34" charset="0"/>
                <a:ea typeface="微软雅黑" panose="020B0503020204020204" pitchFamily="34" charset="-122"/>
              </a:rPr>
              <a:t>添加文本</a:t>
            </a:r>
            <a:endParaRPr lang="zh-CN" altLang="en-US" sz="1865" kern="0" dirty="0">
              <a:solidFill>
                <a:schemeClr val="bg1"/>
              </a:solidFill>
              <a:latin typeface="Arial" panose="020B0604020202020204" pitchFamily="34" charset="0"/>
              <a:ea typeface="微软雅黑" panose="020B0503020204020204" pitchFamily="34" charset="-122"/>
            </a:endParaRPr>
          </a:p>
        </p:txBody>
      </p:sp>
      <p:sp>
        <p:nvSpPr>
          <p:cNvPr id="111" name="Oval 110"/>
          <p:cNvSpPr>
            <a:spLocks noChangeArrowheads="1"/>
          </p:cNvSpPr>
          <p:nvPr/>
        </p:nvSpPr>
        <p:spPr bwMode="auto">
          <a:xfrm>
            <a:off x="8092716" y="4286198"/>
            <a:ext cx="970478" cy="974665"/>
          </a:xfrm>
          <a:prstGeom prst="ellipse">
            <a:avLst/>
          </a:prstGeom>
          <a:solidFill>
            <a:schemeClr val="accent3"/>
          </a:solidFill>
          <a:ln w="9525">
            <a:noFill/>
            <a:round/>
          </a:ln>
          <a:effectLst/>
        </p:spPr>
        <p:txBody>
          <a:bodyPr lIns="89442" tIns="44720" rIns="89442" bIns="44720" anchor="ctr"/>
          <a:lstStyle/>
          <a:p>
            <a:pPr algn="ctr">
              <a:lnSpc>
                <a:spcPct val="120000"/>
              </a:lnSpc>
              <a:defRPr/>
            </a:pPr>
            <a:r>
              <a:rPr lang="zh-CN" altLang="en-US" sz="1865" kern="0">
                <a:solidFill>
                  <a:schemeClr val="bg1"/>
                </a:solidFill>
                <a:latin typeface="Arial" panose="020B0604020202020204" pitchFamily="34" charset="0"/>
                <a:ea typeface="微软雅黑" panose="020B0503020204020204" pitchFamily="34" charset="-122"/>
              </a:rPr>
              <a:t>添加文本</a:t>
            </a:r>
            <a:endParaRPr lang="zh-CN" altLang="en-US" sz="1865" kern="0" dirty="0">
              <a:solidFill>
                <a:schemeClr val="bg1"/>
              </a:solidFill>
              <a:latin typeface="Arial" panose="020B0604020202020204" pitchFamily="34" charset="0"/>
              <a:ea typeface="微软雅黑" panose="020B0503020204020204" pitchFamily="34" charset="-122"/>
            </a:endParaRPr>
          </a:p>
        </p:txBody>
      </p:sp>
      <p:sp>
        <p:nvSpPr>
          <p:cNvPr id="112" name="Oval 19"/>
          <p:cNvSpPr>
            <a:spLocks noChangeArrowheads="1"/>
          </p:cNvSpPr>
          <p:nvPr/>
        </p:nvSpPr>
        <p:spPr bwMode="auto">
          <a:xfrm>
            <a:off x="2868257" y="3130925"/>
            <a:ext cx="970478" cy="974665"/>
          </a:xfrm>
          <a:prstGeom prst="ellipse">
            <a:avLst/>
          </a:prstGeom>
          <a:solidFill>
            <a:schemeClr val="accent2"/>
          </a:solidFill>
          <a:ln w="9525">
            <a:noFill/>
            <a:round/>
          </a:ln>
          <a:effectLst/>
        </p:spPr>
        <p:txBody>
          <a:bodyPr lIns="89442" tIns="44720" rIns="89442" bIns="44720" anchor="ctr"/>
          <a:lstStyle/>
          <a:p>
            <a:pPr algn="ctr">
              <a:lnSpc>
                <a:spcPct val="120000"/>
              </a:lnSpc>
              <a:defRPr/>
            </a:pPr>
            <a:r>
              <a:rPr lang="zh-CN" altLang="en-US" sz="1865" kern="0">
                <a:solidFill>
                  <a:sysClr val="window" lastClr="FFFFFF"/>
                </a:solidFill>
                <a:latin typeface="Arial" panose="020B0604020202020204" pitchFamily="34" charset="0"/>
                <a:ea typeface="微软雅黑" panose="020B0503020204020204" pitchFamily="34" charset="-122"/>
              </a:rPr>
              <a:t>添加文本</a:t>
            </a:r>
            <a:endParaRPr lang="zh-CN" altLang="en-US" sz="1865" kern="0" dirty="0">
              <a:solidFill>
                <a:sysClr val="window" lastClr="FFFFFF"/>
              </a:solidFill>
              <a:latin typeface="Arial" panose="020B0604020202020204" pitchFamily="34" charset="0"/>
              <a:ea typeface="微软雅黑" panose="020B0503020204020204" pitchFamily="34" charset="-122"/>
            </a:endParaRPr>
          </a:p>
        </p:txBody>
      </p:sp>
      <p:sp>
        <p:nvSpPr>
          <p:cNvPr id="113" name="Oval 19"/>
          <p:cNvSpPr>
            <a:spLocks noChangeArrowheads="1"/>
          </p:cNvSpPr>
          <p:nvPr/>
        </p:nvSpPr>
        <p:spPr bwMode="auto">
          <a:xfrm>
            <a:off x="3265131" y="4279969"/>
            <a:ext cx="970478" cy="974665"/>
          </a:xfrm>
          <a:prstGeom prst="ellipse">
            <a:avLst/>
          </a:prstGeom>
          <a:solidFill>
            <a:schemeClr val="accent2"/>
          </a:solidFill>
          <a:ln w="9525">
            <a:noFill/>
            <a:round/>
          </a:ln>
          <a:effectLst/>
        </p:spPr>
        <p:txBody>
          <a:bodyPr lIns="89442" tIns="44720" rIns="89442" bIns="44720" anchor="ctr"/>
          <a:lstStyle/>
          <a:p>
            <a:pPr algn="ctr">
              <a:lnSpc>
                <a:spcPct val="120000"/>
              </a:lnSpc>
              <a:defRPr/>
            </a:pPr>
            <a:r>
              <a:rPr lang="zh-CN" altLang="en-US" sz="1865" kern="0">
                <a:solidFill>
                  <a:sysClr val="window" lastClr="FFFFFF"/>
                </a:solidFill>
                <a:latin typeface="Arial" panose="020B0604020202020204" pitchFamily="34" charset="0"/>
                <a:ea typeface="微软雅黑" panose="020B0503020204020204" pitchFamily="34" charset="-122"/>
              </a:rPr>
              <a:t>添加文本</a:t>
            </a:r>
            <a:endParaRPr lang="zh-CN" altLang="en-US" sz="1865" kern="0" dirty="0">
              <a:solidFill>
                <a:sysClr val="window" lastClr="FFFFFF"/>
              </a:solidFill>
              <a:latin typeface="Arial" panose="020B0604020202020204" pitchFamily="34" charset="0"/>
              <a:ea typeface="微软雅黑" panose="020B0503020204020204" pitchFamily="34" charset="-122"/>
            </a:endParaRPr>
          </a:p>
        </p:txBody>
      </p:sp>
      <p:sp>
        <p:nvSpPr>
          <p:cNvPr id="114" name="TextBox 113"/>
          <p:cNvSpPr txBox="1"/>
          <p:nvPr/>
        </p:nvSpPr>
        <p:spPr>
          <a:xfrm>
            <a:off x="929419" y="1905397"/>
            <a:ext cx="2123856" cy="1050576"/>
          </a:xfrm>
          <a:prstGeom prst="rect">
            <a:avLst/>
          </a:prstGeom>
          <a:noFill/>
        </p:spPr>
        <p:txBody>
          <a:bodyPr wrap="square" lIns="89442" tIns="44720" rIns="89442" bIns="44720" rtlCol="0">
            <a:spAutoFit/>
          </a:bodyPr>
          <a:lstStyle/>
          <a:p>
            <a:pPr>
              <a:lnSpc>
                <a:spcPct val="130000"/>
              </a:lnSpc>
            </a:pPr>
            <a:r>
              <a:rPr lang="zh-CN" altLang="en-US" sz="160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5" name="TextBox 114"/>
          <p:cNvSpPr txBox="1"/>
          <p:nvPr/>
        </p:nvSpPr>
        <p:spPr>
          <a:xfrm>
            <a:off x="9228630" y="1905397"/>
            <a:ext cx="2095112" cy="1050576"/>
          </a:xfrm>
          <a:prstGeom prst="rect">
            <a:avLst/>
          </a:prstGeom>
          <a:noFill/>
        </p:spPr>
        <p:txBody>
          <a:bodyPr wrap="square" lIns="89442" tIns="44720" rIns="89442" bIns="44720" rtlCol="0">
            <a:spAutoFit/>
          </a:bodyPr>
          <a:lstStyle/>
          <a:p>
            <a:pPr>
              <a:lnSpc>
                <a:spcPct val="130000"/>
              </a:lnSpc>
            </a:pPr>
            <a:r>
              <a:rPr lang="zh-CN" altLang="en-US" sz="160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6" name="TextBox 115"/>
          <p:cNvSpPr txBox="1"/>
          <p:nvPr/>
        </p:nvSpPr>
        <p:spPr>
          <a:xfrm>
            <a:off x="536245" y="3189169"/>
            <a:ext cx="2095112" cy="1050576"/>
          </a:xfrm>
          <a:prstGeom prst="rect">
            <a:avLst/>
          </a:prstGeom>
          <a:noFill/>
        </p:spPr>
        <p:txBody>
          <a:bodyPr wrap="square" lIns="89442" tIns="44720" rIns="89442" bIns="44720" rtlCol="0">
            <a:spAutoFit/>
          </a:bodyPr>
          <a:lstStyle/>
          <a:p>
            <a:pPr>
              <a:lnSpc>
                <a:spcPct val="130000"/>
              </a:lnSpc>
            </a:pPr>
            <a:r>
              <a:rPr lang="zh-CN" altLang="en-US" sz="160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7" name="TextBox 116"/>
          <p:cNvSpPr txBox="1"/>
          <p:nvPr/>
        </p:nvSpPr>
        <p:spPr>
          <a:xfrm>
            <a:off x="9685080" y="3189169"/>
            <a:ext cx="2095112" cy="1050576"/>
          </a:xfrm>
          <a:prstGeom prst="rect">
            <a:avLst/>
          </a:prstGeom>
          <a:noFill/>
        </p:spPr>
        <p:txBody>
          <a:bodyPr wrap="square" lIns="89442" tIns="44720" rIns="89442" bIns="44720" rtlCol="0">
            <a:spAutoFit/>
          </a:bodyPr>
          <a:lstStyle/>
          <a:p>
            <a:pPr>
              <a:lnSpc>
                <a:spcPct val="130000"/>
              </a:lnSpc>
            </a:pPr>
            <a:r>
              <a:rPr lang="zh-CN" altLang="en-US" sz="160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8" name="TextBox 117"/>
          <p:cNvSpPr txBox="1"/>
          <p:nvPr/>
        </p:nvSpPr>
        <p:spPr>
          <a:xfrm>
            <a:off x="9253830" y="4307075"/>
            <a:ext cx="2095112" cy="1050576"/>
          </a:xfrm>
          <a:prstGeom prst="rect">
            <a:avLst/>
          </a:prstGeom>
          <a:noFill/>
        </p:spPr>
        <p:txBody>
          <a:bodyPr wrap="square" lIns="89442" tIns="44720" rIns="89442" bIns="44720" rtlCol="0">
            <a:spAutoFit/>
          </a:bodyPr>
          <a:lstStyle/>
          <a:p>
            <a:pPr>
              <a:lnSpc>
                <a:spcPct val="130000"/>
              </a:lnSpc>
            </a:pPr>
            <a:r>
              <a:rPr lang="zh-CN" altLang="en-US" sz="160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9" name="TextBox 118"/>
          <p:cNvSpPr txBox="1"/>
          <p:nvPr/>
        </p:nvSpPr>
        <p:spPr>
          <a:xfrm>
            <a:off x="929418" y="4307075"/>
            <a:ext cx="2095112" cy="1050576"/>
          </a:xfrm>
          <a:prstGeom prst="rect">
            <a:avLst/>
          </a:prstGeom>
          <a:noFill/>
        </p:spPr>
        <p:txBody>
          <a:bodyPr wrap="square" lIns="89442" tIns="44720" rIns="89442" bIns="44720" rtlCol="0">
            <a:spAutoFit/>
          </a:bodyPr>
          <a:lstStyle/>
          <a:p>
            <a:pPr>
              <a:lnSpc>
                <a:spcPct val="130000"/>
              </a:lnSpc>
            </a:pPr>
            <a:r>
              <a:rPr lang="zh-CN" altLang="en-US" sz="160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normAutofit/>
          </a:bodyPr>
          <a:lstStyle/>
          <a:p>
            <a:r>
              <a:rPr lang="zh-CN" altLang="en-US"/>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03"/>
                                        </p:tgtEl>
                                        <p:attrNameLst>
                                          <p:attrName>style.visibility</p:attrName>
                                        </p:attrNameLst>
                                      </p:cBhvr>
                                      <p:to>
                                        <p:strVal val="visible"/>
                                      </p:to>
                                    </p:set>
                                    <p:anim calcmode="lin" valueType="num">
                                      <p:cBhvr>
                                        <p:cTn id="7" dur="500" fill="hold"/>
                                        <p:tgtEl>
                                          <p:spTgt spid="103"/>
                                        </p:tgtEl>
                                        <p:attrNameLst>
                                          <p:attrName>ppt_w</p:attrName>
                                        </p:attrNameLst>
                                      </p:cBhvr>
                                      <p:tavLst>
                                        <p:tav tm="0">
                                          <p:val>
                                            <p:fltVal val="0"/>
                                          </p:val>
                                        </p:tav>
                                        <p:tav tm="100000">
                                          <p:val>
                                            <p:strVal val="#ppt_w"/>
                                          </p:val>
                                        </p:tav>
                                      </p:tavLst>
                                    </p:anim>
                                    <p:anim calcmode="lin" valueType="num">
                                      <p:cBhvr>
                                        <p:cTn id="8" dur="500" fill="hold"/>
                                        <p:tgtEl>
                                          <p:spTgt spid="103"/>
                                        </p:tgtEl>
                                        <p:attrNameLst>
                                          <p:attrName>ppt_h</p:attrName>
                                        </p:attrNameLst>
                                      </p:cBhvr>
                                      <p:tavLst>
                                        <p:tav tm="0">
                                          <p:val>
                                            <p:fltVal val="0"/>
                                          </p:val>
                                        </p:tav>
                                        <p:tav tm="100000">
                                          <p:val>
                                            <p:strVal val="#ppt_h"/>
                                          </p:val>
                                        </p:tav>
                                      </p:tavLst>
                                    </p:anim>
                                    <p:anim calcmode="lin" valueType="num">
                                      <p:cBhvr>
                                        <p:cTn id="9" dur="500" fill="hold"/>
                                        <p:tgtEl>
                                          <p:spTgt spid="103"/>
                                        </p:tgtEl>
                                        <p:attrNameLst>
                                          <p:attrName>style.rotation</p:attrName>
                                        </p:attrNameLst>
                                      </p:cBhvr>
                                      <p:tavLst>
                                        <p:tav tm="0">
                                          <p:val>
                                            <p:fltVal val="360"/>
                                          </p:val>
                                        </p:tav>
                                        <p:tav tm="100000">
                                          <p:val>
                                            <p:fltVal val="0"/>
                                          </p:val>
                                        </p:tav>
                                      </p:tavLst>
                                    </p:anim>
                                    <p:animEffect transition="in" filter="fade">
                                      <p:cBhvr>
                                        <p:cTn id="10" dur="500"/>
                                        <p:tgtEl>
                                          <p:spTgt spid="103"/>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3"/>
                                        </p:tgtEl>
                                        <p:attrNameLst>
                                          <p:attrName>style.visibility</p:attrName>
                                        </p:attrNameLst>
                                      </p:cBhvr>
                                      <p:to>
                                        <p:strVal val="visible"/>
                                      </p:to>
                                    </p:set>
                                    <p:animEffect transition="in" filter="wipe(left)">
                                      <p:cBhvr>
                                        <p:cTn id="14" dur="500"/>
                                        <p:tgtEl>
                                          <p:spTgt spid="83"/>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wipe(right)">
                                      <p:cBhvr>
                                        <p:cTn id="17" dur="500"/>
                                        <p:tgtEl>
                                          <p:spTgt spid="77"/>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72"/>
                                        </p:tgtEl>
                                        <p:attrNameLst>
                                          <p:attrName>style.visibility</p:attrName>
                                        </p:attrNameLst>
                                      </p:cBhvr>
                                      <p:to>
                                        <p:strVal val="visible"/>
                                      </p:to>
                                    </p:set>
                                    <p:animEffect transition="in" filter="wipe(right)">
                                      <p:cBhvr>
                                        <p:cTn id="20" dur="500"/>
                                        <p:tgtEl>
                                          <p:spTgt spid="72"/>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wipe(right)">
                                      <p:cBhvr>
                                        <p:cTn id="23" dur="500"/>
                                        <p:tgtEl>
                                          <p:spTgt spid="74"/>
                                        </p:tgtEl>
                                      </p:cBhvr>
                                    </p:animEffect>
                                  </p:childTnLst>
                                </p:cTn>
                              </p:par>
                            </p:childTnLst>
                          </p:cTn>
                        </p:par>
                        <p:par>
                          <p:cTn id="24" fill="hold">
                            <p:stCondLst>
                              <p:cond delay="1000"/>
                            </p:stCondLst>
                            <p:childTnLst>
                              <p:par>
                                <p:cTn id="25" presetID="52" presetClass="entr" presetSubtype="0" fill="hold" grpId="0" nodeType="afterEffect">
                                  <p:stCondLst>
                                    <p:cond delay="0"/>
                                  </p:stCondLst>
                                  <p:childTnLst>
                                    <p:set>
                                      <p:cBhvr>
                                        <p:cTn id="26" dur="1" fill="hold">
                                          <p:stCondLst>
                                            <p:cond delay="0"/>
                                          </p:stCondLst>
                                        </p:cTn>
                                        <p:tgtEl>
                                          <p:spTgt spid="108"/>
                                        </p:tgtEl>
                                        <p:attrNameLst>
                                          <p:attrName>style.visibility</p:attrName>
                                        </p:attrNameLst>
                                      </p:cBhvr>
                                      <p:to>
                                        <p:strVal val="visible"/>
                                      </p:to>
                                    </p:set>
                                    <p:animScale>
                                      <p:cBhvr>
                                        <p:cTn id="27" dur="1000" decel="50000" fill="hold">
                                          <p:stCondLst>
                                            <p:cond delay="0"/>
                                          </p:stCondLst>
                                        </p:cTn>
                                        <p:tgtEl>
                                          <p:spTgt spid="10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108"/>
                                        </p:tgtEl>
                                        <p:attrNameLst>
                                          <p:attrName>ppt_x</p:attrName>
                                          <p:attrName>ppt_y</p:attrName>
                                        </p:attrNameLst>
                                      </p:cBhvr>
                                    </p:animMotion>
                                    <p:animEffect transition="in" filter="fade">
                                      <p:cBhvr>
                                        <p:cTn id="29" dur="1000"/>
                                        <p:tgtEl>
                                          <p:spTgt spid="108"/>
                                        </p:tgtEl>
                                      </p:cBhvr>
                                    </p:animEffect>
                                  </p:childTnLst>
                                </p:cTn>
                              </p:par>
                              <p:par>
                                <p:cTn id="30" presetID="52" presetClass="entr" presetSubtype="0" fill="hold" grpId="0" nodeType="withEffect">
                                  <p:stCondLst>
                                    <p:cond delay="200"/>
                                  </p:stCondLst>
                                  <p:childTnLst>
                                    <p:set>
                                      <p:cBhvr>
                                        <p:cTn id="31" dur="1" fill="hold">
                                          <p:stCondLst>
                                            <p:cond delay="0"/>
                                          </p:stCondLst>
                                        </p:cTn>
                                        <p:tgtEl>
                                          <p:spTgt spid="109"/>
                                        </p:tgtEl>
                                        <p:attrNameLst>
                                          <p:attrName>style.visibility</p:attrName>
                                        </p:attrNameLst>
                                      </p:cBhvr>
                                      <p:to>
                                        <p:strVal val="visible"/>
                                      </p:to>
                                    </p:set>
                                    <p:animScale>
                                      <p:cBhvr>
                                        <p:cTn id="32" dur="1000" decel="50000" fill="hold">
                                          <p:stCondLst>
                                            <p:cond delay="0"/>
                                          </p:stCondLst>
                                        </p:cTn>
                                        <p:tgtEl>
                                          <p:spTgt spid="10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109"/>
                                        </p:tgtEl>
                                        <p:attrNameLst>
                                          <p:attrName>ppt_x</p:attrName>
                                          <p:attrName>ppt_y</p:attrName>
                                        </p:attrNameLst>
                                      </p:cBhvr>
                                    </p:animMotion>
                                    <p:animEffect transition="in" filter="fade">
                                      <p:cBhvr>
                                        <p:cTn id="34" dur="1000"/>
                                        <p:tgtEl>
                                          <p:spTgt spid="109"/>
                                        </p:tgtEl>
                                      </p:cBhvr>
                                    </p:animEffect>
                                  </p:childTnLst>
                                </p:cTn>
                              </p:par>
                              <p:par>
                                <p:cTn id="35" presetID="52" presetClass="entr" presetSubtype="0" fill="hold" grpId="0" nodeType="withEffect">
                                  <p:stCondLst>
                                    <p:cond delay="400"/>
                                  </p:stCondLst>
                                  <p:childTnLst>
                                    <p:set>
                                      <p:cBhvr>
                                        <p:cTn id="36" dur="1" fill="hold">
                                          <p:stCondLst>
                                            <p:cond delay="0"/>
                                          </p:stCondLst>
                                        </p:cTn>
                                        <p:tgtEl>
                                          <p:spTgt spid="112"/>
                                        </p:tgtEl>
                                        <p:attrNameLst>
                                          <p:attrName>style.visibility</p:attrName>
                                        </p:attrNameLst>
                                      </p:cBhvr>
                                      <p:to>
                                        <p:strVal val="visible"/>
                                      </p:to>
                                    </p:set>
                                    <p:animScale>
                                      <p:cBhvr>
                                        <p:cTn id="37" dur="1000" decel="50000" fill="hold">
                                          <p:stCondLst>
                                            <p:cond delay="0"/>
                                          </p:stCondLst>
                                        </p:cTn>
                                        <p:tgtEl>
                                          <p:spTgt spid="1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112"/>
                                        </p:tgtEl>
                                        <p:attrNameLst>
                                          <p:attrName>ppt_x</p:attrName>
                                          <p:attrName>ppt_y</p:attrName>
                                        </p:attrNameLst>
                                      </p:cBhvr>
                                    </p:animMotion>
                                    <p:animEffect transition="in" filter="fade">
                                      <p:cBhvr>
                                        <p:cTn id="39" dur="1000"/>
                                        <p:tgtEl>
                                          <p:spTgt spid="112"/>
                                        </p:tgtEl>
                                      </p:cBhvr>
                                    </p:animEffect>
                                  </p:childTnLst>
                                </p:cTn>
                              </p:par>
                              <p:par>
                                <p:cTn id="40" presetID="52" presetClass="entr" presetSubtype="0" fill="hold" grpId="0" nodeType="withEffect">
                                  <p:stCondLst>
                                    <p:cond delay="600"/>
                                  </p:stCondLst>
                                  <p:childTnLst>
                                    <p:set>
                                      <p:cBhvr>
                                        <p:cTn id="41" dur="1" fill="hold">
                                          <p:stCondLst>
                                            <p:cond delay="0"/>
                                          </p:stCondLst>
                                        </p:cTn>
                                        <p:tgtEl>
                                          <p:spTgt spid="110"/>
                                        </p:tgtEl>
                                        <p:attrNameLst>
                                          <p:attrName>style.visibility</p:attrName>
                                        </p:attrNameLst>
                                      </p:cBhvr>
                                      <p:to>
                                        <p:strVal val="visible"/>
                                      </p:to>
                                    </p:set>
                                    <p:animScale>
                                      <p:cBhvr>
                                        <p:cTn id="42" dur="1000" decel="50000" fill="hold">
                                          <p:stCondLst>
                                            <p:cond delay="0"/>
                                          </p:stCondLst>
                                        </p:cTn>
                                        <p:tgtEl>
                                          <p:spTgt spid="1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110"/>
                                        </p:tgtEl>
                                        <p:attrNameLst>
                                          <p:attrName>ppt_x</p:attrName>
                                          <p:attrName>ppt_y</p:attrName>
                                        </p:attrNameLst>
                                      </p:cBhvr>
                                    </p:animMotion>
                                    <p:animEffect transition="in" filter="fade">
                                      <p:cBhvr>
                                        <p:cTn id="44" dur="1000"/>
                                        <p:tgtEl>
                                          <p:spTgt spid="110"/>
                                        </p:tgtEl>
                                      </p:cBhvr>
                                    </p:animEffect>
                                  </p:childTnLst>
                                </p:cTn>
                              </p:par>
                              <p:par>
                                <p:cTn id="45" presetID="52" presetClass="entr" presetSubtype="0" fill="hold" grpId="0" nodeType="withEffect">
                                  <p:stCondLst>
                                    <p:cond delay="800"/>
                                  </p:stCondLst>
                                  <p:childTnLst>
                                    <p:set>
                                      <p:cBhvr>
                                        <p:cTn id="46" dur="1" fill="hold">
                                          <p:stCondLst>
                                            <p:cond delay="0"/>
                                          </p:stCondLst>
                                        </p:cTn>
                                        <p:tgtEl>
                                          <p:spTgt spid="113"/>
                                        </p:tgtEl>
                                        <p:attrNameLst>
                                          <p:attrName>style.visibility</p:attrName>
                                        </p:attrNameLst>
                                      </p:cBhvr>
                                      <p:to>
                                        <p:strVal val="visible"/>
                                      </p:to>
                                    </p:set>
                                    <p:animScale>
                                      <p:cBhvr>
                                        <p:cTn id="47" dur="1000" decel="50000" fill="hold">
                                          <p:stCondLst>
                                            <p:cond delay="0"/>
                                          </p:stCondLst>
                                        </p:cTn>
                                        <p:tgtEl>
                                          <p:spTgt spid="1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1000" decel="50000" fill="hold">
                                          <p:stCondLst>
                                            <p:cond delay="0"/>
                                          </p:stCondLst>
                                        </p:cTn>
                                        <p:tgtEl>
                                          <p:spTgt spid="113"/>
                                        </p:tgtEl>
                                        <p:attrNameLst>
                                          <p:attrName>ppt_x</p:attrName>
                                          <p:attrName>ppt_y</p:attrName>
                                        </p:attrNameLst>
                                      </p:cBhvr>
                                    </p:animMotion>
                                    <p:animEffect transition="in" filter="fade">
                                      <p:cBhvr>
                                        <p:cTn id="49" dur="1000"/>
                                        <p:tgtEl>
                                          <p:spTgt spid="113"/>
                                        </p:tgtEl>
                                      </p:cBhvr>
                                    </p:animEffect>
                                  </p:childTnLst>
                                </p:cTn>
                              </p:par>
                              <p:par>
                                <p:cTn id="50" presetID="52" presetClass="entr" presetSubtype="0" fill="hold" grpId="0" nodeType="withEffect">
                                  <p:stCondLst>
                                    <p:cond delay="1000"/>
                                  </p:stCondLst>
                                  <p:childTnLst>
                                    <p:set>
                                      <p:cBhvr>
                                        <p:cTn id="51" dur="1" fill="hold">
                                          <p:stCondLst>
                                            <p:cond delay="0"/>
                                          </p:stCondLst>
                                        </p:cTn>
                                        <p:tgtEl>
                                          <p:spTgt spid="111"/>
                                        </p:tgtEl>
                                        <p:attrNameLst>
                                          <p:attrName>style.visibility</p:attrName>
                                        </p:attrNameLst>
                                      </p:cBhvr>
                                      <p:to>
                                        <p:strVal val="visible"/>
                                      </p:to>
                                    </p:set>
                                    <p:animScale>
                                      <p:cBhvr>
                                        <p:cTn id="52" dur="1000" decel="50000" fill="hold">
                                          <p:stCondLst>
                                            <p:cond delay="0"/>
                                          </p:stCondLst>
                                        </p:cTn>
                                        <p:tgtEl>
                                          <p:spTgt spid="1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3" dur="1000" decel="50000" fill="hold">
                                          <p:stCondLst>
                                            <p:cond delay="0"/>
                                          </p:stCondLst>
                                        </p:cTn>
                                        <p:tgtEl>
                                          <p:spTgt spid="111"/>
                                        </p:tgtEl>
                                        <p:attrNameLst>
                                          <p:attrName>ppt_x</p:attrName>
                                          <p:attrName>ppt_y</p:attrName>
                                        </p:attrNameLst>
                                      </p:cBhvr>
                                    </p:animMotion>
                                    <p:animEffect transition="in" filter="fade">
                                      <p:cBhvr>
                                        <p:cTn id="54" dur="1000"/>
                                        <p:tgtEl>
                                          <p:spTgt spid="111"/>
                                        </p:tgtEl>
                                      </p:cBhvr>
                                    </p:animEffect>
                                  </p:childTnLst>
                                </p:cTn>
                              </p:par>
                            </p:childTnLst>
                          </p:cTn>
                        </p:par>
                        <p:par>
                          <p:cTn id="55" fill="hold">
                            <p:stCondLst>
                              <p:cond delay="2000"/>
                            </p:stCondLst>
                            <p:childTnLst>
                              <p:par>
                                <p:cTn id="56" presetID="12" presetClass="entr" presetSubtype="8" fill="hold" nodeType="afterEffect">
                                  <p:stCondLst>
                                    <p:cond delay="0"/>
                                  </p:stCondLst>
                                  <p:childTnLst>
                                    <p:set>
                                      <p:cBhvr>
                                        <p:cTn id="57" dur="1" fill="hold">
                                          <p:stCondLst>
                                            <p:cond delay="0"/>
                                          </p:stCondLst>
                                        </p:cTn>
                                        <p:tgtEl>
                                          <p:spTgt spid="84"/>
                                        </p:tgtEl>
                                        <p:attrNameLst>
                                          <p:attrName>style.visibility</p:attrName>
                                        </p:attrNameLst>
                                      </p:cBhvr>
                                      <p:to>
                                        <p:strVal val="visible"/>
                                      </p:to>
                                    </p:set>
                                    <p:anim calcmode="lin" valueType="num">
                                      <p:cBhvr additive="base">
                                        <p:cTn id="58" dur="500"/>
                                        <p:tgtEl>
                                          <p:spTgt spid="84"/>
                                        </p:tgtEl>
                                        <p:attrNameLst>
                                          <p:attrName>ppt_x</p:attrName>
                                        </p:attrNameLst>
                                      </p:cBhvr>
                                      <p:tavLst>
                                        <p:tav tm="0">
                                          <p:val>
                                            <p:strVal val="#ppt_x-#ppt_w*1.125000"/>
                                          </p:val>
                                        </p:tav>
                                        <p:tav tm="100000">
                                          <p:val>
                                            <p:strVal val="#ppt_x"/>
                                          </p:val>
                                        </p:tav>
                                      </p:tavLst>
                                    </p:anim>
                                    <p:animEffect transition="in" filter="wipe(right)">
                                      <p:cBhvr>
                                        <p:cTn id="59" dur="500"/>
                                        <p:tgtEl>
                                          <p:spTgt spid="84"/>
                                        </p:tgtEl>
                                      </p:cBhvr>
                                    </p:animEffect>
                                  </p:childTnLst>
                                </p:cTn>
                              </p:par>
                              <p:par>
                                <p:cTn id="60" presetID="12" presetClass="entr" presetSubtype="8" fill="hold" nodeType="withEffect">
                                  <p:stCondLst>
                                    <p:cond delay="0"/>
                                  </p:stCondLst>
                                  <p:childTnLst>
                                    <p:set>
                                      <p:cBhvr>
                                        <p:cTn id="61" dur="1" fill="hold">
                                          <p:stCondLst>
                                            <p:cond delay="0"/>
                                          </p:stCondLst>
                                        </p:cTn>
                                        <p:tgtEl>
                                          <p:spTgt spid="85"/>
                                        </p:tgtEl>
                                        <p:attrNameLst>
                                          <p:attrName>style.visibility</p:attrName>
                                        </p:attrNameLst>
                                      </p:cBhvr>
                                      <p:to>
                                        <p:strVal val="visible"/>
                                      </p:to>
                                    </p:set>
                                    <p:anim calcmode="lin" valueType="num">
                                      <p:cBhvr additive="base">
                                        <p:cTn id="62" dur="500"/>
                                        <p:tgtEl>
                                          <p:spTgt spid="85"/>
                                        </p:tgtEl>
                                        <p:attrNameLst>
                                          <p:attrName>ppt_x</p:attrName>
                                        </p:attrNameLst>
                                      </p:cBhvr>
                                      <p:tavLst>
                                        <p:tav tm="0">
                                          <p:val>
                                            <p:strVal val="#ppt_x-#ppt_w*1.125000"/>
                                          </p:val>
                                        </p:tav>
                                        <p:tav tm="100000">
                                          <p:val>
                                            <p:strVal val="#ppt_x"/>
                                          </p:val>
                                        </p:tav>
                                      </p:tavLst>
                                    </p:anim>
                                    <p:animEffect transition="in" filter="wipe(right)">
                                      <p:cBhvr>
                                        <p:cTn id="63" dur="500"/>
                                        <p:tgtEl>
                                          <p:spTgt spid="85"/>
                                        </p:tgtEl>
                                      </p:cBhvr>
                                    </p:animEffect>
                                  </p:childTnLst>
                                </p:cTn>
                              </p:par>
                              <p:par>
                                <p:cTn id="64" presetID="12" presetClass="entr" presetSubtype="8" fill="hold" nodeType="withEffect">
                                  <p:stCondLst>
                                    <p:cond delay="0"/>
                                  </p:stCondLst>
                                  <p:childTnLst>
                                    <p:set>
                                      <p:cBhvr>
                                        <p:cTn id="65" dur="1" fill="hold">
                                          <p:stCondLst>
                                            <p:cond delay="0"/>
                                          </p:stCondLst>
                                        </p:cTn>
                                        <p:tgtEl>
                                          <p:spTgt spid="86"/>
                                        </p:tgtEl>
                                        <p:attrNameLst>
                                          <p:attrName>style.visibility</p:attrName>
                                        </p:attrNameLst>
                                      </p:cBhvr>
                                      <p:to>
                                        <p:strVal val="visible"/>
                                      </p:to>
                                    </p:set>
                                    <p:anim calcmode="lin" valueType="num">
                                      <p:cBhvr additive="base">
                                        <p:cTn id="66" dur="500"/>
                                        <p:tgtEl>
                                          <p:spTgt spid="86"/>
                                        </p:tgtEl>
                                        <p:attrNameLst>
                                          <p:attrName>ppt_x</p:attrName>
                                        </p:attrNameLst>
                                      </p:cBhvr>
                                      <p:tavLst>
                                        <p:tav tm="0">
                                          <p:val>
                                            <p:strVal val="#ppt_x-#ppt_w*1.125000"/>
                                          </p:val>
                                        </p:tav>
                                        <p:tav tm="100000">
                                          <p:val>
                                            <p:strVal val="#ppt_x"/>
                                          </p:val>
                                        </p:tav>
                                      </p:tavLst>
                                    </p:anim>
                                    <p:animEffect transition="in" filter="wipe(right)">
                                      <p:cBhvr>
                                        <p:cTn id="67" dur="500"/>
                                        <p:tgtEl>
                                          <p:spTgt spid="86"/>
                                        </p:tgtEl>
                                      </p:cBhvr>
                                    </p:animEffect>
                                  </p:childTnLst>
                                </p:cTn>
                              </p:par>
                              <p:par>
                                <p:cTn id="68" presetID="12" presetClass="entr" presetSubtype="2" fill="hold" nodeType="withEffect">
                                  <p:stCondLst>
                                    <p:cond delay="0"/>
                                  </p:stCondLst>
                                  <p:childTnLst>
                                    <p:set>
                                      <p:cBhvr>
                                        <p:cTn id="69" dur="1" fill="hold">
                                          <p:stCondLst>
                                            <p:cond delay="0"/>
                                          </p:stCondLst>
                                        </p:cTn>
                                        <p:tgtEl>
                                          <p:spTgt spid="100"/>
                                        </p:tgtEl>
                                        <p:attrNameLst>
                                          <p:attrName>style.visibility</p:attrName>
                                        </p:attrNameLst>
                                      </p:cBhvr>
                                      <p:to>
                                        <p:strVal val="visible"/>
                                      </p:to>
                                    </p:set>
                                    <p:anim calcmode="lin" valueType="num">
                                      <p:cBhvr additive="base">
                                        <p:cTn id="70" dur="500"/>
                                        <p:tgtEl>
                                          <p:spTgt spid="100"/>
                                        </p:tgtEl>
                                        <p:attrNameLst>
                                          <p:attrName>ppt_x</p:attrName>
                                        </p:attrNameLst>
                                      </p:cBhvr>
                                      <p:tavLst>
                                        <p:tav tm="0">
                                          <p:val>
                                            <p:strVal val="#ppt_x+#ppt_w*1.125000"/>
                                          </p:val>
                                        </p:tav>
                                        <p:tav tm="100000">
                                          <p:val>
                                            <p:strVal val="#ppt_x"/>
                                          </p:val>
                                        </p:tav>
                                      </p:tavLst>
                                    </p:anim>
                                    <p:animEffect transition="in" filter="wipe(left)">
                                      <p:cBhvr>
                                        <p:cTn id="71" dur="500"/>
                                        <p:tgtEl>
                                          <p:spTgt spid="100"/>
                                        </p:tgtEl>
                                      </p:cBhvr>
                                    </p:animEffect>
                                  </p:childTnLst>
                                </p:cTn>
                              </p:par>
                              <p:par>
                                <p:cTn id="72" presetID="12" presetClass="entr" presetSubtype="2" fill="hold" nodeType="withEffect">
                                  <p:stCondLst>
                                    <p:cond delay="0"/>
                                  </p:stCondLst>
                                  <p:childTnLst>
                                    <p:set>
                                      <p:cBhvr>
                                        <p:cTn id="73" dur="1" fill="hold">
                                          <p:stCondLst>
                                            <p:cond delay="0"/>
                                          </p:stCondLst>
                                        </p:cTn>
                                        <p:tgtEl>
                                          <p:spTgt spid="97"/>
                                        </p:tgtEl>
                                        <p:attrNameLst>
                                          <p:attrName>style.visibility</p:attrName>
                                        </p:attrNameLst>
                                      </p:cBhvr>
                                      <p:to>
                                        <p:strVal val="visible"/>
                                      </p:to>
                                    </p:set>
                                    <p:anim calcmode="lin" valueType="num">
                                      <p:cBhvr additive="base">
                                        <p:cTn id="74" dur="500"/>
                                        <p:tgtEl>
                                          <p:spTgt spid="97"/>
                                        </p:tgtEl>
                                        <p:attrNameLst>
                                          <p:attrName>ppt_x</p:attrName>
                                        </p:attrNameLst>
                                      </p:cBhvr>
                                      <p:tavLst>
                                        <p:tav tm="0">
                                          <p:val>
                                            <p:strVal val="#ppt_x+#ppt_w*1.125000"/>
                                          </p:val>
                                        </p:tav>
                                        <p:tav tm="100000">
                                          <p:val>
                                            <p:strVal val="#ppt_x"/>
                                          </p:val>
                                        </p:tav>
                                      </p:tavLst>
                                    </p:anim>
                                    <p:animEffect transition="in" filter="wipe(left)">
                                      <p:cBhvr>
                                        <p:cTn id="75" dur="500"/>
                                        <p:tgtEl>
                                          <p:spTgt spid="97"/>
                                        </p:tgtEl>
                                      </p:cBhvr>
                                    </p:animEffect>
                                  </p:childTnLst>
                                </p:cTn>
                              </p:par>
                              <p:par>
                                <p:cTn id="76" presetID="12" presetClass="entr" presetSubtype="2" fill="hold" nodeType="withEffect">
                                  <p:stCondLst>
                                    <p:cond delay="0"/>
                                  </p:stCondLst>
                                  <p:childTnLst>
                                    <p:set>
                                      <p:cBhvr>
                                        <p:cTn id="77" dur="1" fill="hold">
                                          <p:stCondLst>
                                            <p:cond delay="0"/>
                                          </p:stCondLst>
                                        </p:cTn>
                                        <p:tgtEl>
                                          <p:spTgt spid="94"/>
                                        </p:tgtEl>
                                        <p:attrNameLst>
                                          <p:attrName>style.visibility</p:attrName>
                                        </p:attrNameLst>
                                      </p:cBhvr>
                                      <p:to>
                                        <p:strVal val="visible"/>
                                      </p:to>
                                    </p:set>
                                    <p:anim calcmode="lin" valueType="num">
                                      <p:cBhvr additive="base">
                                        <p:cTn id="78" dur="500"/>
                                        <p:tgtEl>
                                          <p:spTgt spid="94"/>
                                        </p:tgtEl>
                                        <p:attrNameLst>
                                          <p:attrName>ppt_x</p:attrName>
                                        </p:attrNameLst>
                                      </p:cBhvr>
                                      <p:tavLst>
                                        <p:tav tm="0">
                                          <p:val>
                                            <p:strVal val="#ppt_x+#ppt_w*1.125000"/>
                                          </p:val>
                                        </p:tav>
                                        <p:tav tm="100000">
                                          <p:val>
                                            <p:strVal val="#ppt_x"/>
                                          </p:val>
                                        </p:tav>
                                      </p:tavLst>
                                    </p:anim>
                                    <p:animEffect transition="in" filter="wipe(left)">
                                      <p:cBhvr>
                                        <p:cTn id="79" dur="500"/>
                                        <p:tgtEl>
                                          <p:spTgt spid="94"/>
                                        </p:tgtEl>
                                      </p:cBhvr>
                                    </p:animEffect>
                                  </p:childTnLst>
                                </p:cTn>
                              </p:par>
                            </p:childTnLst>
                          </p:cTn>
                        </p:par>
                        <p:par>
                          <p:cTn id="80" fill="hold">
                            <p:stCondLst>
                              <p:cond delay="2500"/>
                            </p:stCondLst>
                            <p:childTnLst>
                              <p:par>
                                <p:cTn id="81" presetID="22" presetClass="entr" presetSubtype="8" fill="hold" grpId="0" nodeType="afterEffect">
                                  <p:stCondLst>
                                    <p:cond delay="0"/>
                                  </p:stCondLst>
                                  <p:childTnLst>
                                    <p:set>
                                      <p:cBhvr>
                                        <p:cTn id="82" dur="1" fill="hold">
                                          <p:stCondLst>
                                            <p:cond delay="0"/>
                                          </p:stCondLst>
                                        </p:cTn>
                                        <p:tgtEl>
                                          <p:spTgt spid="114"/>
                                        </p:tgtEl>
                                        <p:attrNameLst>
                                          <p:attrName>style.visibility</p:attrName>
                                        </p:attrNameLst>
                                      </p:cBhvr>
                                      <p:to>
                                        <p:strVal val="visible"/>
                                      </p:to>
                                    </p:set>
                                    <p:animEffect transition="in" filter="wipe(left)">
                                      <p:cBhvr>
                                        <p:cTn id="83" dur="500"/>
                                        <p:tgtEl>
                                          <p:spTgt spid="114"/>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115"/>
                                        </p:tgtEl>
                                        <p:attrNameLst>
                                          <p:attrName>style.visibility</p:attrName>
                                        </p:attrNameLst>
                                      </p:cBhvr>
                                      <p:to>
                                        <p:strVal val="visible"/>
                                      </p:to>
                                    </p:set>
                                    <p:animEffect transition="in" filter="wipe(left)">
                                      <p:cBhvr>
                                        <p:cTn id="86" dur="500"/>
                                        <p:tgtEl>
                                          <p:spTgt spid="115"/>
                                        </p:tgtEl>
                                      </p:cBhvr>
                                    </p:animEffect>
                                  </p:childTnLst>
                                </p:cTn>
                              </p:par>
                              <p:par>
                                <p:cTn id="87" presetID="22" presetClass="entr" presetSubtype="8" fill="hold" grpId="0" nodeType="withEffect">
                                  <p:stCondLst>
                                    <p:cond delay="0"/>
                                  </p:stCondLst>
                                  <p:childTnLst>
                                    <p:set>
                                      <p:cBhvr>
                                        <p:cTn id="88" dur="1" fill="hold">
                                          <p:stCondLst>
                                            <p:cond delay="0"/>
                                          </p:stCondLst>
                                        </p:cTn>
                                        <p:tgtEl>
                                          <p:spTgt spid="116"/>
                                        </p:tgtEl>
                                        <p:attrNameLst>
                                          <p:attrName>style.visibility</p:attrName>
                                        </p:attrNameLst>
                                      </p:cBhvr>
                                      <p:to>
                                        <p:strVal val="visible"/>
                                      </p:to>
                                    </p:set>
                                    <p:animEffect transition="in" filter="wipe(left)">
                                      <p:cBhvr>
                                        <p:cTn id="89" dur="500"/>
                                        <p:tgtEl>
                                          <p:spTgt spid="116"/>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117"/>
                                        </p:tgtEl>
                                        <p:attrNameLst>
                                          <p:attrName>style.visibility</p:attrName>
                                        </p:attrNameLst>
                                      </p:cBhvr>
                                      <p:to>
                                        <p:strVal val="visible"/>
                                      </p:to>
                                    </p:set>
                                    <p:animEffect transition="in" filter="wipe(left)">
                                      <p:cBhvr>
                                        <p:cTn id="92" dur="500"/>
                                        <p:tgtEl>
                                          <p:spTgt spid="117"/>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118"/>
                                        </p:tgtEl>
                                        <p:attrNameLst>
                                          <p:attrName>style.visibility</p:attrName>
                                        </p:attrNameLst>
                                      </p:cBhvr>
                                      <p:to>
                                        <p:strVal val="visible"/>
                                      </p:to>
                                    </p:set>
                                    <p:animEffect transition="in" filter="wipe(left)">
                                      <p:cBhvr>
                                        <p:cTn id="95" dur="500"/>
                                        <p:tgtEl>
                                          <p:spTgt spid="118"/>
                                        </p:tgtEl>
                                      </p:cBhvr>
                                    </p:animEffect>
                                  </p:childTnLst>
                                </p:cTn>
                              </p:par>
                              <p:par>
                                <p:cTn id="96" presetID="22" presetClass="entr" presetSubtype="8" fill="hold" grpId="0" nodeType="withEffect">
                                  <p:stCondLst>
                                    <p:cond delay="0"/>
                                  </p:stCondLst>
                                  <p:childTnLst>
                                    <p:set>
                                      <p:cBhvr>
                                        <p:cTn id="97" dur="1" fill="hold">
                                          <p:stCondLst>
                                            <p:cond delay="0"/>
                                          </p:stCondLst>
                                        </p:cTn>
                                        <p:tgtEl>
                                          <p:spTgt spid="119"/>
                                        </p:tgtEl>
                                        <p:attrNameLst>
                                          <p:attrName>style.visibility</p:attrName>
                                        </p:attrNameLst>
                                      </p:cBhvr>
                                      <p:to>
                                        <p:strVal val="visible"/>
                                      </p:to>
                                    </p:set>
                                    <p:animEffect transition="in" filter="wipe(left)">
                                      <p:cBhvr>
                                        <p:cTn id="98"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4" grpId="0" animBg="1"/>
      <p:bldP spid="77" grpId="0" animBg="1"/>
      <p:bldP spid="83" grpId="0" animBg="1"/>
      <p:bldP spid="108" grpId="0" animBg="1"/>
      <p:bldP spid="109" grpId="0" animBg="1"/>
      <p:bldP spid="110" grpId="0" animBg="1"/>
      <p:bldP spid="111" grpId="0" animBg="1"/>
      <p:bldP spid="112" grpId="0" animBg="1"/>
      <p:bldP spid="113" grpId="0" animBg="1"/>
      <p:bldP spid="114" grpId="0"/>
      <p:bldP spid="115" grpId="0"/>
      <p:bldP spid="116" grpId="0"/>
      <p:bldP spid="117" grpId="0"/>
      <p:bldP spid="118" grpId="0"/>
      <p:bldP spid="1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图表 7"/>
          <p:cNvGraphicFramePr/>
          <p:nvPr/>
        </p:nvGraphicFramePr>
        <p:xfrm>
          <a:off x="4848186" y="2618860"/>
          <a:ext cx="6239068" cy="4169639"/>
        </p:xfrm>
        <a:graphic>
          <a:graphicData uri="http://schemas.openxmlformats.org/drawingml/2006/chart">
            <c:chart xmlns:c="http://schemas.openxmlformats.org/drawingml/2006/chart" xmlns:r="http://schemas.openxmlformats.org/officeDocument/2006/relationships" r:id="rId1"/>
          </a:graphicData>
        </a:graphic>
      </p:graphicFrame>
      <p:sp>
        <p:nvSpPr>
          <p:cNvPr id="9" name="文本框 7"/>
          <p:cNvSpPr txBox="1">
            <a:spLocks noChangeArrowheads="1"/>
          </p:cNvSpPr>
          <p:nvPr/>
        </p:nvSpPr>
        <p:spPr bwMode="auto">
          <a:xfrm>
            <a:off x="4944175" y="1516129"/>
            <a:ext cx="1919712" cy="107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eaLnBrk="1" hangingPunct="1"/>
            <a:r>
              <a:rPr lang="zh-CN" altLang="en-US" sz="2135">
                <a:solidFill>
                  <a:schemeClr val="tx1">
                    <a:lumMod val="50000"/>
                    <a:lumOff val="50000"/>
                  </a:schemeClr>
                </a:solidFill>
                <a:latin typeface="微软雅黑" panose="020B0503020204020204" pitchFamily="34" charset="-122"/>
              </a:rPr>
              <a:t>系列一</a:t>
            </a:r>
            <a:endParaRPr lang="zh-CN" altLang="en-US" sz="2135">
              <a:solidFill>
                <a:schemeClr val="tx1">
                  <a:lumMod val="50000"/>
                  <a:lumOff val="50000"/>
                </a:schemeClr>
              </a:solidFill>
              <a:latin typeface="微软雅黑" panose="020B0503020204020204" pitchFamily="34" charset="-122"/>
            </a:endParaRPr>
          </a:p>
          <a:p>
            <a:pPr algn="ctr" eaLnBrk="1" hangingPunct="1"/>
            <a:r>
              <a:rPr lang="zh-CN" altLang="en-US" sz="2135">
                <a:solidFill>
                  <a:schemeClr val="tx1">
                    <a:lumMod val="50000"/>
                    <a:lumOff val="50000"/>
                  </a:schemeClr>
                </a:solidFill>
                <a:latin typeface="微软雅黑" panose="020B0503020204020204" pitchFamily="34" charset="-122"/>
              </a:rPr>
              <a:t>单击添加说明文字单击添加说明文字</a:t>
            </a:r>
            <a:endParaRPr lang="zh-CN" altLang="en-US" sz="1600" dirty="0">
              <a:solidFill>
                <a:schemeClr val="tx1">
                  <a:lumMod val="50000"/>
                  <a:lumOff val="50000"/>
                </a:schemeClr>
              </a:solidFill>
              <a:latin typeface="微软雅黑" panose="020B0503020204020204" pitchFamily="34" charset="-122"/>
            </a:endParaRPr>
          </a:p>
        </p:txBody>
      </p:sp>
      <p:sp>
        <p:nvSpPr>
          <p:cNvPr id="10" name="文本框 7"/>
          <p:cNvSpPr txBox="1">
            <a:spLocks noChangeArrowheads="1"/>
          </p:cNvSpPr>
          <p:nvPr/>
        </p:nvSpPr>
        <p:spPr bwMode="auto">
          <a:xfrm>
            <a:off x="7151844" y="1516129"/>
            <a:ext cx="1919712" cy="107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a:r>
              <a:rPr lang="zh-CN" altLang="en-US" sz="2135">
                <a:solidFill>
                  <a:schemeClr val="tx1">
                    <a:lumMod val="50000"/>
                    <a:lumOff val="50000"/>
                  </a:schemeClr>
                </a:solidFill>
                <a:latin typeface="微软雅黑" panose="020B0503020204020204" pitchFamily="34" charset="-122"/>
              </a:rPr>
              <a:t>系列二</a:t>
            </a:r>
            <a:endParaRPr lang="zh-CN" altLang="en-US" sz="2135">
              <a:solidFill>
                <a:schemeClr val="tx1">
                  <a:lumMod val="50000"/>
                  <a:lumOff val="50000"/>
                </a:schemeClr>
              </a:solidFill>
              <a:latin typeface="微软雅黑" panose="020B0503020204020204" pitchFamily="34" charset="-122"/>
            </a:endParaRPr>
          </a:p>
          <a:p>
            <a:pPr algn="ctr"/>
            <a:r>
              <a:rPr lang="zh-CN" altLang="en-US" sz="2135">
                <a:solidFill>
                  <a:schemeClr val="tx1">
                    <a:lumMod val="50000"/>
                    <a:lumOff val="50000"/>
                  </a:schemeClr>
                </a:solidFill>
                <a:latin typeface="微软雅黑" panose="020B0503020204020204" pitchFamily="34" charset="-122"/>
              </a:rPr>
              <a:t>单击添加说明文字单击添加说明文字</a:t>
            </a:r>
            <a:endParaRPr lang="zh-CN" altLang="en-US" sz="1600" dirty="0">
              <a:solidFill>
                <a:schemeClr val="tx1">
                  <a:lumMod val="50000"/>
                  <a:lumOff val="50000"/>
                </a:schemeClr>
              </a:solidFill>
              <a:latin typeface="微软雅黑" panose="020B0503020204020204" pitchFamily="34" charset="-122"/>
            </a:endParaRPr>
          </a:p>
        </p:txBody>
      </p:sp>
      <p:sp>
        <p:nvSpPr>
          <p:cNvPr id="11" name="文本框 7"/>
          <p:cNvSpPr txBox="1">
            <a:spLocks noChangeArrowheads="1"/>
          </p:cNvSpPr>
          <p:nvPr/>
        </p:nvSpPr>
        <p:spPr bwMode="auto">
          <a:xfrm>
            <a:off x="9359515" y="1516129"/>
            <a:ext cx="1919712" cy="107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a:r>
              <a:rPr lang="zh-CN" altLang="en-US" sz="2135">
                <a:solidFill>
                  <a:schemeClr val="tx1">
                    <a:lumMod val="50000"/>
                    <a:lumOff val="50000"/>
                  </a:schemeClr>
                </a:solidFill>
                <a:latin typeface="微软雅黑" panose="020B0503020204020204" pitchFamily="34" charset="-122"/>
              </a:rPr>
              <a:t>系列三</a:t>
            </a:r>
            <a:endParaRPr lang="zh-CN" altLang="en-US" sz="2135">
              <a:solidFill>
                <a:schemeClr val="tx1">
                  <a:lumMod val="50000"/>
                  <a:lumOff val="50000"/>
                </a:schemeClr>
              </a:solidFill>
              <a:latin typeface="微软雅黑" panose="020B0503020204020204" pitchFamily="34" charset="-122"/>
            </a:endParaRPr>
          </a:p>
          <a:p>
            <a:pPr algn="ctr"/>
            <a:r>
              <a:rPr lang="zh-CN" altLang="en-US" sz="2135">
                <a:solidFill>
                  <a:schemeClr val="tx1">
                    <a:lumMod val="50000"/>
                    <a:lumOff val="50000"/>
                  </a:schemeClr>
                </a:solidFill>
                <a:latin typeface="微软雅黑" panose="020B0503020204020204" pitchFamily="34" charset="-122"/>
              </a:rPr>
              <a:t>单击添加说明文字单击添加说明文字</a:t>
            </a:r>
            <a:endParaRPr lang="zh-CN" altLang="en-US" sz="1600" dirty="0">
              <a:solidFill>
                <a:schemeClr val="tx1">
                  <a:lumMod val="50000"/>
                  <a:lumOff val="50000"/>
                </a:schemeClr>
              </a:solidFill>
              <a:latin typeface="微软雅黑" panose="020B0503020204020204" pitchFamily="34" charset="-122"/>
            </a:endParaRPr>
          </a:p>
        </p:txBody>
      </p:sp>
      <p:sp>
        <p:nvSpPr>
          <p:cNvPr id="12" name="文本框 7"/>
          <p:cNvSpPr txBox="1">
            <a:spLocks noChangeArrowheads="1"/>
          </p:cNvSpPr>
          <p:nvPr/>
        </p:nvSpPr>
        <p:spPr bwMode="auto">
          <a:xfrm>
            <a:off x="732586" y="1989216"/>
            <a:ext cx="1817836" cy="504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eaLnBrk="1" hangingPunct="1"/>
            <a:r>
              <a:rPr lang="zh-CN" altLang="en-US" sz="1865" b="1">
                <a:solidFill>
                  <a:schemeClr val="tx1">
                    <a:lumMod val="50000"/>
                    <a:lumOff val="50000"/>
                  </a:schemeClr>
                </a:solidFill>
                <a:latin typeface="微软雅黑" panose="020B0503020204020204" pitchFamily="34" charset="-122"/>
              </a:rPr>
              <a:t>添加文本信息</a:t>
            </a:r>
            <a:endParaRPr lang="en-US" altLang="zh-CN" sz="1865" b="1" dirty="0">
              <a:solidFill>
                <a:schemeClr val="tx1">
                  <a:lumMod val="50000"/>
                  <a:lumOff val="50000"/>
                </a:schemeClr>
              </a:solidFill>
              <a:latin typeface="微软雅黑" panose="020B0503020204020204" pitchFamily="34" charset="-122"/>
            </a:endParaRPr>
          </a:p>
        </p:txBody>
      </p:sp>
      <p:cxnSp>
        <p:nvCxnSpPr>
          <p:cNvPr id="13" name="直接连接符 12"/>
          <p:cNvCxnSpPr/>
          <p:nvPr/>
        </p:nvCxnSpPr>
        <p:spPr>
          <a:xfrm>
            <a:off x="816789" y="2453343"/>
            <a:ext cx="3359498"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4" name="文本框 7"/>
          <p:cNvSpPr txBox="1">
            <a:spLocks noChangeArrowheads="1"/>
          </p:cNvSpPr>
          <p:nvPr/>
        </p:nvSpPr>
        <p:spPr bwMode="auto">
          <a:xfrm>
            <a:off x="732586" y="2535297"/>
            <a:ext cx="3635672" cy="3565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nSpc>
                <a:spcPct val="150000"/>
              </a:lnSpc>
              <a:spcBef>
                <a:spcPts val="400"/>
              </a:spcBef>
            </a:pPr>
            <a:r>
              <a:rPr lang="zh-CN" altLang="en-US" sz="1465">
                <a:solidFill>
                  <a:schemeClr val="tx1">
                    <a:lumMod val="50000"/>
                    <a:lumOff val="50000"/>
                  </a:schemeClr>
                </a:solidFill>
                <a:latin typeface="微软雅黑" panose="020B0503020204020204" pitchFamily="34" charset="-122"/>
              </a:rPr>
              <a:t>此处添加说明文字添加说明文字添加说明文字此处添加说明文字此处添加说明文字此处添加说明文字此处添加说明文字此处添加说明文字添加说明文字添加说明文字此处添加说明文字此处添加说明文字此处添加说明文字此处添加说明文字此处添加说明文字添加说明文字添加说明文字此处添加说明文字此处添加说明文字此处添加说明文字此处添加说明文字</a:t>
            </a:r>
            <a:endParaRPr lang="zh-CN" altLang="en-US" sz="1465">
              <a:solidFill>
                <a:schemeClr val="tx1">
                  <a:lumMod val="50000"/>
                  <a:lumOff val="50000"/>
                </a:schemeClr>
              </a:solidFill>
              <a:latin typeface="微软雅黑" panose="020B0503020204020204" pitchFamily="34" charset="-122"/>
            </a:endParaRPr>
          </a:p>
          <a:p>
            <a:pPr>
              <a:lnSpc>
                <a:spcPct val="150000"/>
              </a:lnSpc>
              <a:spcBef>
                <a:spcPts val="400"/>
              </a:spcBef>
            </a:pPr>
            <a:endParaRPr lang="zh-CN" altLang="en-US" sz="1465">
              <a:solidFill>
                <a:schemeClr val="tx1">
                  <a:lumMod val="50000"/>
                  <a:lumOff val="50000"/>
                </a:schemeClr>
              </a:solidFill>
              <a:latin typeface="微软雅黑" panose="020B0503020204020204" pitchFamily="34" charset="-122"/>
            </a:endParaRPr>
          </a:p>
          <a:p>
            <a:pPr>
              <a:lnSpc>
                <a:spcPct val="150000"/>
              </a:lnSpc>
              <a:spcBef>
                <a:spcPts val="400"/>
              </a:spcBef>
            </a:pPr>
            <a:endParaRPr lang="zh-CN" altLang="en-US" sz="1465">
              <a:solidFill>
                <a:schemeClr val="tx1">
                  <a:lumMod val="50000"/>
                  <a:lumOff val="50000"/>
                </a:schemeClr>
              </a:solidFill>
              <a:latin typeface="微软雅黑" panose="020B0503020204020204" pitchFamily="34" charset="-122"/>
            </a:endParaRPr>
          </a:p>
          <a:p>
            <a:pPr>
              <a:lnSpc>
                <a:spcPct val="150000"/>
              </a:lnSpc>
              <a:spcBef>
                <a:spcPts val="400"/>
              </a:spcBef>
            </a:pPr>
            <a:endParaRPr lang="zh-CN" altLang="en-US" sz="1465" dirty="0">
              <a:solidFill>
                <a:schemeClr val="tx1">
                  <a:lumMod val="50000"/>
                  <a:lumOff val="50000"/>
                </a:schemeClr>
              </a:solidFill>
              <a:latin typeface="微软雅黑" panose="020B0503020204020204" pitchFamily="34" charset="-122"/>
            </a:endParaRPr>
          </a:p>
        </p:txBody>
      </p:sp>
      <p:sp>
        <p:nvSpPr>
          <p:cNvPr id="15" name="标题 14"/>
          <p:cNvSpPr>
            <a:spLocks noGrp="1"/>
          </p:cNvSpPr>
          <p:nvPr>
            <p:ph type="title"/>
          </p:nvPr>
        </p:nvSpPr>
        <p:spPr/>
        <p:txBody>
          <a:bodyPr>
            <a:normAutofit/>
          </a:bodyPr>
          <a:lstStyle/>
          <a:p>
            <a:r>
              <a:rPr lang="zh-CN" altLang="en-US"/>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up)">
                                      <p:cBhvr>
                                        <p:cTn id="14" dur="500"/>
                                        <p:tgtEl>
                                          <p:spTgt spid="14"/>
                                        </p:tgtEl>
                                      </p:cBhvr>
                                    </p:animEffec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22" presetClass="entr" presetSubtype="4"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par>
                          <p:cTn id="24" fill="hold">
                            <p:stCondLst>
                              <p:cond delay="2000"/>
                            </p:stCondLst>
                            <p:childTnLst>
                              <p:par>
                                <p:cTn id="25" presetID="22" presetClass="entr" presetSubtype="4"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par>
                          <p:cTn id="28" fill="hold">
                            <p:stCondLst>
                              <p:cond delay="2500"/>
                            </p:stCondLst>
                            <p:childTnLst>
                              <p:par>
                                <p:cTn id="29" presetID="22" presetClass="entr" presetSubtype="4"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9" grpId="0"/>
      <p:bldP spid="10" grpId="0"/>
      <p:bldP spid="11" grpId="0"/>
      <p:bldP spid="12"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
          <p:cNvSpPr/>
          <p:nvPr/>
        </p:nvSpPr>
        <p:spPr bwMode="auto">
          <a:xfrm rot="18900000">
            <a:off x="7234859" y="1818382"/>
            <a:ext cx="1745624" cy="1746129"/>
          </a:xfrm>
          <a:custGeom>
            <a:avLst/>
            <a:gdLst>
              <a:gd name="T0" fmla="*/ 720 w 720"/>
              <a:gd name="T1" fmla="*/ 275 h 720"/>
              <a:gd name="T2" fmla="*/ 643 w 720"/>
              <a:gd name="T3" fmla="*/ 352 h 720"/>
              <a:gd name="T4" fmla="*/ 643 w 720"/>
              <a:gd name="T5" fmla="*/ 352 h 720"/>
              <a:gd name="T6" fmla="*/ 603 w 720"/>
              <a:gd name="T7" fmla="*/ 336 h 720"/>
              <a:gd name="T8" fmla="*/ 569 w 720"/>
              <a:gd name="T9" fmla="*/ 313 h 720"/>
              <a:gd name="T10" fmla="*/ 543 w 720"/>
              <a:gd name="T11" fmla="*/ 356 h 720"/>
              <a:gd name="T12" fmla="*/ 542 w 720"/>
              <a:gd name="T13" fmla="*/ 365 h 720"/>
              <a:gd name="T14" fmla="*/ 542 w 720"/>
              <a:gd name="T15" fmla="*/ 542 h 720"/>
              <a:gd name="T16" fmla="*/ 542 w 720"/>
              <a:gd name="T17" fmla="*/ 542 h 720"/>
              <a:gd name="T18" fmla="*/ 356 w 720"/>
              <a:gd name="T19" fmla="*/ 542 h 720"/>
              <a:gd name="T20" fmla="*/ 345 w 720"/>
              <a:gd name="T21" fmla="*/ 543 h 720"/>
              <a:gd name="T22" fmla="*/ 296 w 720"/>
              <a:gd name="T23" fmla="*/ 572 h 720"/>
              <a:gd name="T24" fmla="*/ 314 w 720"/>
              <a:gd name="T25" fmla="*/ 610 h 720"/>
              <a:gd name="T26" fmla="*/ 320 w 720"/>
              <a:gd name="T27" fmla="*/ 617 h 720"/>
              <a:gd name="T28" fmla="*/ 335 w 720"/>
              <a:gd name="T29" fmla="*/ 652 h 720"/>
              <a:gd name="T30" fmla="*/ 266 w 720"/>
              <a:gd name="T31" fmla="*/ 720 h 720"/>
              <a:gd name="T32" fmla="*/ 198 w 720"/>
              <a:gd name="T33" fmla="*/ 652 h 720"/>
              <a:gd name="T34" fmla="*/ 198 w 720"/>
              <a:gd name="T35" fmla="*/ 652 h 720"/>
              <a:gd name="T36" fmla="*/ 212 w 720"/>
              <a:gd name="T37" fmla="*/ 617 h 720"/>
              <a:gd name="T38" fmla="*/ 219 w 720"/>
              <a:gd name="T39" fmla="*/ 610 h 720"/>
              <a:gd name="T40" fmla="*/ 237 w 720"/>
              <a:gd name="T41" fmla="*/ 572 h 720"/>
              <a:gd name="T42" fmla="*/ 187 w 720"/>
              <a:gd name="T43" fmla="*/ 543 h 720"/>
              <a:gd name="T44" fmla="*/ 177 w 720"/>
              <a:gd name="T45" fmla="*/ 542 h 720"/>
              <a:gd name="T46" fmla="*/ 0 w 720"/>
              <a:gd name="T47" fmla="*/ 542 h 720"/>
              <a:gd name="T48" fmla="*/ 0 w 720"/>
              <a:gd name="T49" fmla="*/ 365 h 720"/>
              <a:gd name="T50" fmla="*/ 1 w 720"/>
              <a:gd name="T51" fmla="*/ 358 h 720"/>
              <a:gd name="T52" fmla="*/ 19 w 720"/>
              <a:gd name="T53" fmla="*/ 321 h 720"/>
              <a:gd name="T54" fmla="*/ 40 w 720"/>
              <a:gd name="T55" fmla="*/ 335 h 720"/>
              <a:gd name="T56" fmla="*/ 47 w 720"/>
              <a:gd name="T57" fmla="*/ 342 h 720"/>
              <a:gd name="T58" fmla="*/ 92 w 720"/>
              <a:gd name="T59" fmla="*/ 360 h 720"/>
              <a:gd name="T60" fmla="*/ 93 w 720"/>
              <a:gd name="T61" fmla="*/ 360 h 720"/>
              <a:gd name="T62" fmla="*/ 178 w 720"/>
              <a:gd name="T63" fmla="*/ 275 h 720"/>
              <a:gd name="T64" fmla="*/ 93 w 720"/>
              <a:gd name="T65" fmla="*/ 190 h 720"/>
              <a:gd name="T66" fmla="*/ 92 w 720"/>
              <a:gd name="T67" fmla="*/ 190 h 720"/>
              <a:gd name="T68" fmla="*/ 47 w 720"/>
              <a:gd name="T69" fmla="*/ 209 h 720"/>
              <a:gd name="T70" fmla="*/ 40 w 720"/>
              <a:gd name="T71" fmla="*/ 215 h 720"/>
              <a:gd name="T72" fmla="*/ 19 w 720"/>
              <a:gd name="T73" fmla="*/ 230 h 720"/>
              <a:gd name="T74" fmla="*/ 1 w 720"/>
              <a:gd name="T75" fmla="*/ 193 h 720"/>
              <a:gd name="T76" fmla="*/ 0 w 720"/>
              <a:gd name="T77" fmla="*/ 186 h 720"/>
              <a:gd name="T78" fmla="*/ 0 w 720"/>
              <a:gd name="T79" fmla="*/ 0 h 720"/>
              <a:gd name="T80" fmla="*/ 177 w 720"/>
              <a:gd name="T81" fmla="*/ 0 h 720"/>
              <a:gd name="T82" fmla="*/ 186 w 720"/>
              <a:gd name="T83" fmla="*/ 1 h 720"/>
              <a:gd name="T84" fmla="*/ 206 w 720"/>
              <a:gd name="T85" fmla="*/ 61 h 720"/>
              <a:gd name="T86" fmla="*/ 190 w 720"/>
              <a:gd name="T87" fmla="*/ 102 h 720"/>
              <a:gd name="T88" fmla="*/ 266 w 720"/>
              <a:gd name="T89" fmla="*/ 179 h 720"/>
              <a:gd name="T90" fmla="*/ 343 w 720"/>
              <a:gd name="T91" fmla="*/ 102 h 720"/>
              <a:gd name="T92" fmla="*/ 327 w 720"/>
              <a:gd name="T93" fmla="*/ 61 h 720"/>
              <a:gd name="T94" fmla="*/ 347 w 720"/>
              <a:gd name="T95" fmla="*/ 1 h 720"/>
              <a:gd name="T96" fmla="*/ 356 w 720"/>
              <a:gd name="T97" fmla="*/ 0 h 720"/>
              <a:gd name="T98" fmla="*/ 542 w 720"/>
              <a:gd name="T99" fmla="*/ 0 h 720"/>
              <a:gd name="T100" fmla="*/ 542 w 720"/>
              <a:gd name="T101" fmla="*/ 186 h 720"/>
              <a:gd name="T102" fmla="*/ 543 w 720"/>
              <a:gd name="T103" fmla="*/ 194 h 720"/>
              <a:gd name="T104" fmla="*/ 569 w 720"/>
              <a:gd name="T105" fmla="*/ 238 h 720"/>
              <a:gd name="T106" fmla="*/ 603 w 720"/>
              <a:gd name="T107" fmla="*/ 215 h 720"/>
              <a:gd name="T108" fmla="*/ 642 w 720"/>
              <a:gd name="T109" fmla="*/ 199 h 720"/>
              <a:gd name="T110" fmla="*/ 643 w 720"/>
              <a:gd name="T111" fmla="*/ 199 h 720"/>
              <a:gd name="T112" fmla="*/ 720 w 720"/>
              <a:gd name="T113" fmla="*/ 275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0" h="720">
                <a:moveTo>
                  <a:pt x="720" y="275"/>
                </a:moveTo>
                <a:cubicBezTo>
                  <a:pt x="720" y="318"/>
                  <a:pt x="686" y="352"/>
                  <a:pt x="643" y="352"/>
                </a:cubicBezTo>
                <a:cubicBezTo>
                  <a:pt x="643" y="352"/>
                  <a:pt x="643" y="352"/>
                  <a:pt x="643" y="352"/>
                </a:cubicBezTo>
                <a:cubicBezTo>
                  <a:pt x="639" y="352"/>
                  <a:pt x="621" y="351"/>
                  <a:pt x="603" y="336"/>
                </a:cubicBezTo>
                <a:cubicBezTo>
                  <a:pt x="592" y="327"/>
                  <a:pt x="580" y="313"/>
                  <a:pt x="569" y="313"/>
                </a:cubicBezTo>
                <a:cubicBezTo>
                  <a:pt x="559" y="313"/>
                  <a:pt x="550" y="323"/>
                  <a:pt x="543" y="356"/>
                </a:cubicBezTo>
                <a:cubicBezTo>
                  <a:pt x="542" y="359"/>
                  <a:pt x="542" y="362"/>
                  <a:pt x="542" y="365"/>
                </a:cubicBezTo>
                <a:cubicBezTo>
                  <a:pt x="542" y="542"/>
                  <a:pt x="542" y="542"/>
                  <a:pt x="542" y="542"/>
                </a:cubicBezTo>
                <a:cubicBezTo>
                  <a:pt x="542" y="542"/>
                  <a:pt x="542" y="542"/>
                  <a:pt x="542" y="542"/>
                </a:cubicBezTo>
                <a:cubicBezTo>
                  <a:pt x="356" y="542"/>
                  <a:pt x="356" y="542"/>
                  <a:pt x="356" y="542"/>
                </a:cubicBezTo>
                <a:cubicBezTo>
                  <a:pt x="352" y="542"/>
                  <a:pt x="349" y="543"/>
                  <a:pt x="345" y="543"/>
                </a:cubicBezTo>
                <a:cubicBezTo>
                  <a:pt x="315" y="550"/>
                  <a:pt x="300" y="559"/>
                  <a:pt x="296" y="572"/>
                </a:cubicBezTo>
                <a:cubicBezTo>
                  <a:pt x="292" y="586"/>
                  <a:pt x="304" y="599"/>
                  <a:pt x="314" y="610"/>
                </a:cubicBezTo>
                <a:cubicBezTo>
                  <a:pt x="316" y="613"/>
                  <a:pt x="318" y="615"/>
                  <a:pt x="320" y="617"/>
                </a:cubicBezTo>
                <a:cubicBezTo>
                  <a:pt x="335" y="634"/>
                  <a:pt x="335" y="651"/>
                  <a:pt x="335" y="652"/>
                </a:cubicBezTo>
                <a:cubicBezTo>
                  <a:pt x="335" y="690"/>
                  <a:pt x="304" y="720"/>
                  <a:pt x="266" y="720"/>
                </a:cubicBezTo>
                <a:cubicBezTo>
                  <a:pt x="229" y="720"/>
                  <a:pt x="198" y="690"/>
                  <a:pt x="198" y="652"/>
                </a:cubicBezTo>
                <a:cubicBezTo>
                  <a:pt x="198" y="652"/>
                  <a:pt x="198" y="652"/>
                  <a:pt x="198" y="652"/>
                </a:cubicBezTo>
                <a:cubicBezTo>
                  <a:pt x="198" y="651"/>
                  <a:pt x="197" y="634"/>
                  <a:pt x="212" y="617"/>
                </a:cubicBezTo>
                <a:cubicBezTo>
                  <a:pt x="214" y="615"/>
                  <a:pt x="216" y="613"/>
                  <a:pt x="219" y="610"/>
                </a:cubicBezTo>
                <a:cubicBezTo>
                  <a:pt x="229" y="599"/>
                  <a:pt x="241" y="586"/>
                  <a:pt x="237" y="572"/>
                </a:cubicBezTo>
                <a:cubicBezTo>
                  <a:pt x="233" y="559"/>
                  <a:pt x="217" y="550"/>
                  <a:pt x="187" y="543"/>
                </a:cubicBezTo>
                <a:cubicBezTo>
                  <a:pt x="184" y="543"/>
                  <a:pt x="180" y="542"/>
                  <a:pt x="177" y="542"/>
                </a:cubicBezTo>
                <a:cubicBezTo>
                  <a:pt x="0" y="542"/>
                  <a:pt x="0" y="542"/>
                  <a:pt x="0" y="542"/>
                </a:cubicBezTo>
                <a:cubicBezTo>
                  <a:pt x="0" y="365"/>
                  <a:pt x="0" y="365"/>
                  <a:pt x="0" y="365"/>
                </a:cubicBezTo>
                <a:cubicBezTo>
                  <a:pt x="0" y="363"/>
                  <a:pt x="0" y="360"/>
                  <a:pt x="1" y="358"/>
                </a:cubicBezTo>
                <a:cubicBezTo>
                  <a:pt x="8" y="324"/>
                  <a:pt x="17" y="321"/>
                  <a:pt x="19" y="321"/>
                </a:cubicBezTo>
                <a:cubicBezTo>
                  <a:pt x="24" y="321"/>
                  <a:pt x="33" y="329"/>
                  <a:pt x="40" y="335"/>
                </a:cubicBezTo>
                <a:cubicBezTo>
                  <a:pt x="42" y="338"/>
                  <a:pt x="45" y="340"/>
                  <a:pt x="47" y="342"/>
                </a:cubicBezTo>
                <a:cubicBezTo>
                  <a:pt x="67" y="359"/>
                  <a:pt x="87" y="360"/>
                  <a:pt x="92" y="360"/>
                </a:cubicBezTo>
                <a:cubicBezTo>
                  <a:pt x="93" y="360"/>
                  <a:pt x="93" y="360"/>
                  <a:pt x="93" y="360"/>
                </a:cubicBezTo>
                <a:cubicBezTo>
                  <a:pt x="140" y="360"/>
                  <a:pt x="178" y="322"/>
                  <a:pt x="178" y="275"/>
                </a:cubicBezTo>
                <a:cubicBezTo>
                  <a:pt x="178" y="229"/>
                  <a:pt x="140" y="190"/>
                  <a:pt x="93" y="190"/>
                </a:cubicBezTo>
                <a:cubicBezTo>
                  <a:pt x="92" y="190"/>
                  <a:pt x="92" y="190"/>
                  <a:pt x="92" y="190"/>
                </a:cubicBezTo>
                <a:cubicBezTo>
                  <a:pt x="87" y="190"/>
                  <a:pt x="67" y="192"/>
                  <a:pt x="47" y="209"/>
                </a:cubicBezTo>
                <a:cubicBezTo>
                  <a:pt x="45" y="211"/>
                  <a:pt x="42" y="213"/>
                  <a:pt x="40" y="215"/>
                </a:cubicBezTo>
                <a:cubicBezTo>
                  <a:pt x="33" y="222"/>
                  <a:pt x="24" y="230"/>
                  <a:pt x="19" y="230"/>
                </a:cubicBezTo>
                <a:cubicBezTo>
                  <a:pt x="17" y="230"/>
                  <a:pt x="8" y="227"/>
                  <a:pt x="1" y="193"/>
                </a:cubicBezTo>
                <a:cubicBezTo>
                  <a:pt x="0" y="190"/>
                  <a:pt x="0" y="188"/>
                  <a:pt x="0" y="186"/>
                </a:cubicBezTo>
                <a:cubicBezTo>
                  <a:pt x="0" y="0"/>
                  <a:pt x="0" y="0"/>
                  <a:pt x="0" y="0"/>
                </a:cubicBezTo>
                <a:cubicBezTo>
                  <a:pt x="177" y="0"/>
                  <a:pt x="177" y="0"/>
                  <a:pt x="177" y="0"/>
                </a:cubicBezTo>
                <a:cubicBezTo>
                  <a:pt x="180" y="0"/>
                  <a:pt x="183" y="1"/>
                  <a:pt x="186" y="1"/>
                </a:cubicBezTo>
                <a:cubicBezTo>
                  <a:pt x="257" y="18"/>
                  <a:pt x="223" y="42"/>
                  <a:pt x="206" y="61"/>
                </a:cubicBezTo>
                <a:cubicBezTo>
                  <a:pt x="189" y="82"/>
                  <a:pt x="190" y="102"/>
                  <a:pt x="190" y="102"/>
                </a:cubicBezTo>
                <a:cubicBezTo>
                  <a:pt x="190" y="144"/>
                  <a:pt x="224" y="179"/>
                  <a:pt x="266" y="179"/>
                </a:cubicBezTo>
                <a:cubicBezTo>
                  <a:pt x="309" y="179"/>
                  <a:pt x="343" y="144"/>
                  <a:pt x="343" y="102"/>
                </a:cubicBezTo>
                <a:cubicBezTo>
                  <a:pt x="343" y="102"/>
                  <a:pt x="344" y="82"/>
                  <a:pt x="327" y="61"/>
                </a:cubicBezTo>
                <a:cubicBezTo>
                  <a:pt x="310" y="42"/>
                  <a:pt x="276" y="18"/>
                  <a:pt x="347" y="1"/>
                </a:cubicBezTo>
                <a:cubicBezTo>
                  <a:pt x="350" y="1"/>
                  <a:pt x="353" y="0"/>
                  <a:pt x="356" y="0"/>
                </a:cubicBezTo>
                <a:cubicBezTo>
                  <a:pt x="542" y="0"/>
                  <a:pt x="542" y="0"/>
                  <a:pt x="542" y="0"/>
                </a:cubicBezTo>
                <a:cubicBezTo>
                  <a:pt x="542" y="186"/>
                  <a:pt x="542" y="186"/>
                  <a:pt x="542" y="186"/>
                </a:cubicBezTo>
                <a:cubicBezTo>
                  <a:pt x="542" y="189"/>
                  <a:pt x="542" y="192"/>
                  <a:pt x="543" y="194"/>
                </a:cubicBezTo>
                <a:cubicBezTo>
                  <a:pt x="550" y="228"/>
                  <a:pt x="559" y="238"/>
                  <a:pt x="569" y="238"/>
                </a:cubicBezTo>
                <a:cubicBezTo>
                  <a:pt x="580" y="238"/>
                  <a:pt x="592" y="224"/>
                  <a:pt x="603" y="215"/>
                </a:cubicBezTo>
                <a:cubicBezTo>
                  <a:pt x="620" y="200"/>
                  <a:pt x="638" y="199"/>
                  <a:pt x="642" y="199"/>
                </a:cubicBezTo>
                <a:cubicBezTo>
                  <a:pt x="643" y="199"/>
                  <a:pt x="643" y="199"/>
                  <a:pt x="643" y="199"/>
                </a:cubicBezTo>
                <a:cubicBezTo>
                  <a:pt x="686" y="199"/>
                  <a:pt x="720" y="233"/>
                  <a:pt x="720" y="27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4" tIns="45701" rIns="91404" bIns="45701" numCol="1" spcCol="0" rtlCol="0" fromWordArt="0" anchor="ctr" anchorCtr="0" forceAA="0" compatLnSpc="1">
            <a:noAutofit/>
          </a:bodyPr>
          <a:lstStyle/>
          <a:p>
            <a:pPr algn="ctr"/>
            <a:endParaRPr lang="ko-KR" altLang="en-US" sz="3200" dirty="0">
              <a:solidFill>
                <a:schemeClr val="tx1">
                  <a:lumMod val="50000"/>
                  <a:lumOff val="50000"/>
                </a:schemeClr>
              </a:solidFill>
              <a:latin typeface="微软雅黑" panose="020B0503020204020204" pitchFamily="34" charset="-122"/>
            </a:endParaRPr>
          </a:p>
        </p:txBody>
      </p:sp>
      <p:sp>
        <p:nvSpPr>
          <p:cNvPr id="3" name="Freeform 6"/>
          <p:cNvSpPr/>
          <p:nvPr/>
        </p:nvSpPr>
        <p:spPr bwMode="auto">
          <a:xfrm rot="18900000">
            <a:off x="7885679" y="3082791"/>
            <a:ext cx="1748734" cy="1746129"/>
          </a:xfrm>
          <a:custGeom>
            <a:avLst/>
            <a:gdLst>
              <a:gd name="T0" fmla="*/ 720 w 721"/>
              <a:gd name="T1" fmla="*/ 356 h 720"/>
              <a:gd name="T2" fmla="*/ 721 w 721"/>
              <a:gd name="T3" fmla="*/ 542 h 720"/>
              <a:gd name="T4" fmla="*/ 535 w 721"/>
              <a:gd name="T5" fmla="*/ 542 h 720"/>
              <a:gd name="T6" fmla="*/ 526 w 721"/>
              <a:gd name="T7" fmla="*/ 543 h 720"/>
              <a:gd name="T8" fmla="*/ 506 w 721"/>
              <a:gd name="T9" fmla="*/ 603 h 720"/>
              <a:gd name="T10" fmla="*/ 522 w 721"/>
              <a:gd name="T11" fmla="*/ 643 h 720"/>
              <a:gd name="T12" fmla="*/ 445 w 721"/>
              <a:gd name="T13" fmla="*/ 720 h 720"/>
              <a:gd name="T14" fmla="*/ 369 w 721"/>
              <a:gd name="T15" fmla="*/ 643 h 720"/>
              <a:gd name="T16" fmla="*/ 385 w 721"/>
              <a:gd name="T17" fmla="*/ 603 h 720"/>
              <a:gd name="T18" fmla="*/ 365 w 721"/>
              <a:gd name="T19" fmla="*/ 543 h 720"/>
              <a:gd name="T20" fmla="*/ 356 w 721"/>
              <a:gd name="T21" fmla="*/ 542 h 720"/>
              <a:gd name="T22" fmla="*/ 179 w 721"/>
              <a:gd name="T23" fmla="*/ 542 h 720"/>
              <a:gd name="T24" fmla="*/ 179 w 721"/>
              <a:gd name="T25" fmla="*/ 356 h 720"/>
              <a:gd name="T26" fmla="*/ 177 w 721"/>
              <a:gd name="T27" fmla="*/ 346 h 720"/>
              <a:gd name="T28" fmla="*/ 143 w 721"/>
              <a:gd name="T29" fmla="*/ 296 h 720"/>
              <a:gd name="T30" fmla="*/ 110 w 721"/>
              <a:gd name="T31" fmla="*/ 314 h 720"/>
              <a:gd name="T32" fmla="*/ 104 w 721"/>
              <a:gd name="T33" fmla="*/ 321 h 720"/>
              <a:gd name="T34" fmla="*/ 69 w 721"/>
              <a:gd name="T35" fmla="*/ 335 h 720"/>
              <a:gd name="T36" fmla="*/ 68 w 721"/>
              <a:gd name="T37" fmla="*/ 335 h 720"/>
              <a:gd name="T38" fmla="*/ 0 w 721"/>
              <a:gd name="T39" fmla="*/ 267 h 720"/>
              <a:gd name="T40" fmla="*/ 68 w 721"/>
              <a:gd name="T41" fmla="*/ 198 h 720"/>
              <a:gd name="T42" fmla="*/ 69 w 721"/>
              <a:gd name="T43" fmla="*/ 198 h 720"/>
              <a:gd name="T44" fmla="*/ 82 w 721"/>
              <a:gd name="T45" fmla="*/ 200 h 720"/>
              <a:gd name="T46" fmla="*/ 104 w 721"/>
              <a:gd name="T47" fmla="*/ 213 h 720"/>
              <a:gd name="T48" fmla="*/ 110 w 721"/>
              <a:gd name="T49" fmla="*/ 219 h 720"/>
              <a:gd name="T50" fmla="*/ 143 w 721"/>
              <a:gd name="T51" fmla="*/ 238 h 720"/>
              <a:gd name="T52" fmla="*/ 177 w 721"/>
              <a:gd name="T53" fmla="*/ 188 h 720"/>
              <a:gd name="T54" fmla="*/ 179 w 721"/>
              <a:gd name="T55" fmla="*/ 177 h 720"/>
              <a:gd name="T56" fmla="*/ 179 w 721"/>
              <a:gd name="T57" fmla="*/ 0 h 720"/>
              <a:gd name="T58" fmla="*/ 179 w 721"/>
              <a:gd name="T59" fmla="*/ 0 h 720"/>
              <a:gd name="T60" fmla="*/ 179 w 721"/>
              <a:gd name="T61" fmla="*/ 0 h 720"/>
              <a:gd name="T62" fmla="*/ 356 w 721"/>
              <a:gd name="T63" fmla="*/ 0 h 720"/>
              <a:gd name="T64" fmla="*/ 363 w 721"/>
              <a:gd name="T65" fmla="*/ 1 h 720"/>
              <a:gd name="T66" fmla="*/ 400 w 721"/>
              <a:gd name="T67" fmla="*/ 18 h 720"/>
              <a:gd name="T68" fmla="*/ 386 w 721"/>
              <a:gd name="T69" fmla="*/ 40 h 720"/>
              <a:gd name="T70" fmla="*/ 379 w 721"/>
              <a:gd name="T71" fmla="*/ 47 h 720"/>
              <a:gd name="T72" fmla="*/ 360 w 721"/>
              <a:gd name="T73" fmla="*/ 93 h 720"/>
              <a:gd name="T74" fmla="*/ 445 w 721"/>
              <a:gd name="T75" fmla="*/ 178 h 720"/>
              <a:gd name="T76" fmla="*/ 530 w 721"/>
              <a:gd name="T77" fmla="*/ 93 h 720"/>
              <a:gd name="T78" fmla="*/ 512 w 721"/>
              <a:gd name="T79" fmla="*/ 47 h 720"/>
              <a:gd name="T80" fmla="*/ 505 w 721"/>
              <a:gd name="T81" fmla="*/ 40 h 720"/>
              <a:gd name="T82" fmla="*/ 491 w 721"/>
              <a:gd name="T83" fmla="*/ 18 h 720"/>
              <a:gd name="T84" fmla="*/ 528 w 721"/>
              <a:gd name="T85" fmla="*/ 1 h 720"/>
              <a:gd name="T86" fmla="*/ 535 w 721"/>
              <a:gd name="T87" fmla="*/ 0 h 720"/>
              <a:gd name="T88" fmla="*/ 721 w 721"/>
              <a:gd name="T89" fmla="*/ 0 h 720"/>
              <a:gd name="T90" fmla="*/ 720 w 721"/>
              <a:gd name="T91" fmla="*/ 177 h 720"/>
              <a:gd name="T92" fmla="*/ 719 w 721"/>
              <a:gd name="T93" fmla="*/ 186 h 720"/>
              <a:gd name="T94" fmla="*/ 693 w 721"/>
              <a:gd name="T95" fmla="*/ 229 h 720"/>
              <a:gd name="T96" fmla="*/ 659 w 721"/>
              <a:gd name="T97" fmla="*/ 206 h 720"/>
              <a:gd name="T98" fmla="*/ 620 w 721"/>
              <a:gd name="T99" fmla="*/ 190 h 720"/>
              <a:gd name="T100" fmla="*/ 619 w 721"/>
              <a:gd name="T101" fmla="*/ 190 h 720"/>
              <a:gd name="T102" fmla="*/ 542 w 721"/>
              <a:gd name="T103" fmla="*/ 267 h 720"/>
              <a:gd name="T104" fmla="*/ 619 w 721"/>
              <a:gd name="T105" fmla="*/ 343 h 720"/>
              <a:gd name="T106" fmla="*/ 620 w 721"/>
              <a:gd name="T107" fmla="*/ 343 h 720"/>
              <a:gd name="T108" fmla="*/ 659 w 721"/>
              <a:gd name="T109" fmla="*/ 327 h 720"/>
              <a:gd name="T110" fmla="*/ 693 w 721"/>
              <a:gd name="T111" fmla="*/ 304 h 720"/>
              <a:gd name="T112" fmla="*/ 719 w 721"/>
              <a:gd name="T113" fmla="*/ 348 h 720"/>
              <a:gd name="T114" fmla="*/ 720 w 721"/>
              <a:gd name="T115" fmla="*/ 356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1" h="720">
                <a:moveTo>
                  <a:pt x="720" y="356"/>
                </a:moveTo>
                <a:cubicBezTo>
                  <a:pt x="721" y="542"/>
                  <a:pt x="721" y="542"/>
                  <a:pt x="721" y="542"/>
                </a:cubicBezTo>
                <a:cubicBezTo>
                  <a:pt x="535" y="542"/>
                  <a:pt x="535" y="542"/>
                  <a:pt x="535" y="542"/>
                </a:cubicBezTo>
                <a:cubicBezTo>
                  <a:pt x="532" y="542"/>
                  <a:pt x="529" y="542"/>
                  <a:pt x="526" y="543"/>
                </a:cubicBezTo>
                <a:cubicBezTo>
                  <a:pt x="455" y="559"/>
                  <a:pt x="489" y="583"/>
                  <a:pt x="506" y="603"/>
                </a:cubicBezTo>
                <a:cubicBezTo>
                  <a:pt x="523" y="623"/>
                  <a:pt x="522" y="643"/>
                  <a:pt x="522" y="643"/>
                </a:cubicBezTo>
                <a:cubicBezTo>
                  <a:pt x="522" y="686"/>
                  <a:pt x="488" y="720"/>
                  <a:pt x="445" y="720"/>
                </a:cubicBezTo>
                <a:cubicBezTo>
                  <a:pt x="403" y="720"/>
                  <a:pt x="369" y="686"/>
                  <a:pt x="369" y="643"/>
                </a:cubicBezTo>
                <a:cubicBezTo>
                  <a:pt x="369" y="643"/>
                  <a:pt x="368" y="623"/>
                  <a:pt x="385" y="603"/>
                </a:cubicBezTo>
                <a:cubicBezTo>
                  <a:pt x="402" y="583"/>
                  <a:pt x="436" y="559"/>
                  <a:pt x="365" y="543"/>
                </a:cubicBezTo>
                <a:cubicBezTo>
                  <a:pt x="362" y="542"/>
                  <a:pt x="359" y="542"/>
                  <a:pt x="356" y="542"/>
                </a:cubicBezTo>
                <a:cubicBezTo>
                  <a:pt x="179" y="542"/>
                  <a:pt x="179" y="542"/>
                  <a:pt x="179" y="542"/>
                </a:cubicBezTo>
                <a:cubicBezTo>
                  <a:pt x="179" y="356"/>
                  <a:pt x="179" y="356"/>
                  <a:pt x="179" y="356"/>
                </a:cubicBezTo>
                <a:cubicBezTo>
                  <a:pt x="179" y="353"/>
                  <a:pt x="178" y="349"/>
                  <a:pt x="177" y="346"/>
                </a:cubicBezTo>
                <a:cubicBezTo>
                  <a:pt x="172" y="322"/>
                  <a:pt x="163" y="296"/>
                  <a:pt x="143" y="296"/>
                </a:cubicBezTo>
                <a:cubicBezTo>
                  <a:pt x="131" y="296"/>
                  <a:pt x="120" y="305"/>
                  <a:pt x="110" y="314"/>
                </a:cubicBezTo>
                <a:cubicBezTo>
                  <a:pt x="108" y="317"/>
                  <a:pt x="106" y="319"/>
                  <a:pt x="104" y="321"/>
                </a:cubicBezTo>
                <a:cubicBezTo>
                  <a:pt x="88" y="334"/>
                  <a:pt x="72" y="335"/>
                  <a:pt x="69" y="335"/>
                </a:cubicBezTo>
                <a:cubicBezTo>
                  <a:pt x="68" y="335"/>
                  <a:pt x="68" y="335"/>
                  <a:pt x="68" y="335"/>
                </a:cubicBezTo>
                <a:cubicBezTo>
                  <a:pt x="31" y="335"/>
                  <a:pt x="0" y="304"/>
                  <a:pt x="0" y="267"/>
                </a:cubicBezTo>
                <a:cubicBezTo>
                  <a:pt x="0" y="229"/>
                  <a:pt x="31" y="198"/>
                  <a:pt x="68" y="198"/>
                </a:cubicBezTo>
                <a:cubicBezTo>
                  <a:pt x="69" y="198"/>
                  <a:pt x="69" y="198"/>
                  <a:pt x="69" y="198"/>
                </a:cubicBezTo>
                <a:cubicBezTo>
                  <a:pt x="71" y="198"/>
                  <a:pt x="75" y="199"/>
                  <a:pt x="82" y="200"/>
                </a:cubicBezTo>
                <a:cubicBezTo>
                  <a:pt x="88" y="202"/>
                  <a:pt x="96" y="206"/>
                  <a:pt x="104" y="213"/>
                </a:cubicBezTo>
                <a:cubicBezTo>
                  <a:pt x="106" y="215"/>
                  <a:pt x="108" y="217"/>
                  <a:pt x="110" y="219"/>
                </a:cubicBezTo>
                <a:cubicBezTo>
                  <a:pt x="120" y="228"/>
                  <a:pt x="131" y="238"/>
                  <a:pt x="143" y="238"/>
                </a:cubicBezTo>
                <a:cubicBezTo>
                  <a:pt x="163" y="238"/>
                  <a:pt x="172" y="211"/>
                  <a:pt x="177" y="188"/>
                </a:cubicBezTo>
                <a:cubicBezTo>
                  <a:pt x="178" y="184"/>
                  <a:pt x="179" y="181"/>
                  <a:pt x="179" y="177"/>
                </a:cubicBezTo>
                <a:cubicBezTo>
                  <a:pt x="179" y="0"/>
                  <a:pt x="179" y="0"/>
                  <a:pt x="179" y="0"/>
                </a:cubicBezTo>
                <a:cubicBezTo>
                  <a:pt x="179" y="0"/>
                  <a:pt x="179" y="0"/>
                  <a:pt x="179" y="0"/>
                </a:cubicBezTo>
                <a:cubicBezTo>
                  <a:pt x="179" y="0"/>
                  <a:pt x="179" y="0"/>
                  <a:pt x="179" y="0"/>
                </a:cubicBezTo>
                <a:cubicBezTo>
                  <a:pt x="356" y="0"/>
                  <a:pt x="356" y="0"/>
                  <a:pt x="356" y="0"/>
                </a:cubicBezTo>
                <a:cubicBezTo>
                  <a:pt x="358" y="0"/>
                  <a:pt x="360" y="0"/>
                  <a:pt x="363" y="1"/>
                </a:cubicBezTo>
                <a:cubicBezTo>
                  <a:pt x="394" y="8"/>
                  <a:pt x="399" y="16"/>
                  <a:pt x="400" y="18"/>
                </a:cubicBezTo>
                <a:cubicBezTo>
                  <a:pt x="401" y="23"/>
                  <a:pt x="392" y="33"/>
                  <a:pt x="386" y="40"/>
                </a:cubicBezTo>
                <a:cubicBezTo>
                  <a:pt x="383" y="42"/>
                  <a:pt x="381" y="45"/>
                  <a:pt x="379" y="47"/>
                </a:cubicBezTo>
                <a:cubicBezTo>
                  <a:pt x="360" y="69"/>
                  <a:pt x="360" y="90"/>
                  <a:pt x="360" y="93"/>
                </a:cubicBezTo>
                <a:cubicBezTo>
                  <a:pt x="360" y="140"/>
                  <a:pt x="399" y="178"/>
                  <a:pt x="445" y="178"/>
                </a:cubicBezTo>
                <a:cubicBezTo>
                  <a:pt x="492" y="178"/>
                  <a:pt x="530" y="140"/>
                  <a:pt x="530" y="93"/>
                </a:cubicBezTo>
                <a:cubicBezTo>
                  <a:pt x="530" y="90"/>
                  <a:pt x="531" y="68"/>
                  <a:pt x="512" y="47"/>
                </a:cubicBezTo>
                <a:cubicBezTo>
                  <a:pt x="510" y="45"/>
                  <a:pt x="508" y="42"/>
                  <a:pt x="505" y="40"/>
                </a:cubicBezTo>
                <a:cubicBezTo>
                  <a:pt x="499" y="33"/>
                  <a:pt x="490" y="23"/>
                  <a:pt x="491" y="18"/>
                </a:cubicBezTo>
                <a:cubicBezTo>
                  <a:pt x="492" y="16"/>
                  <a:pt x="497" y="8"/>
                  <a:pt x="528" y="1"/>
                </a:cubicBezTo>
                <a:cubicBezTo>
                  <a:pt x="530" y="0"/>
                  <a:pt x="533" y="0"/>
                  <a:pt x="535" y="0"/>
                </a:cubicBezTo>
                <a:cubicBezTo>
                  <a:pt x="721" y="0"/>
                  <a:pt x="721" y="0"/>
                  <a:pt x="721" y="0"/>
                </a:cubicBezTo>
                <a:cubicBezTo>
                  <a:pt x="720" y="177"/>
                  <a:pt x="720" y="177"/>
                  <a:pt x="720" y="177"/>
                </a:cubicBezTo>
                <a:cubicBezTo>
                  <a:pt x="720" y="180"/>
                  <a:pt x="720" y="183"/>
                  <a:pt x="719" y="186"/>
                </a:cubicBezTo>
                <a:cubicBezTo>
                  <a:pt x="712" y="219"/>
                  <a:pt x="703" y="229"/>
                  <a:pt x="693" y="229"/>
                </a:cubicBezTo>
                <a:cubicBezTo>
                  <a:pt x="682" y="229"/>
                  <a:pt x="670" y="215"/>
                  <a:pt x="659" y="206"/>
                </a:cubicBezTo>
                <a:cubicBezTo>
                  <a:pt x="642" y="191"/>
                  <a:pt x="624" y="190"/>
                  <a:pt x="620" y="190"/>
                </a:cubicBezTo>
                <a:cubicBezTo>
                  <a:pt x="619" y="190"/>
                  <a:pt x="619" y="190"/>
                  <a:pt x="619" y="190"/>
                </a:cubicBezTo>
                <a:cubicBezTo>
                  <a:pt x="576" y="190"/>
                  <a:pt x="542" y="224"/>
                  <a:pt x="542" y="267"/>
                </a:cubicBezTo>
                <a:cubicBezTo>
                  <a:pt x="542" y="309"/>
                  <a:pt x="576" y="343"/>
                  <a:pt x="619" y="343"/>
                </a:cubicBezTo>
                <a:cubicBezTo>
                  <a:pt x="619" y="343"/>
                  <a:pt x="619" y="343"/>
                  <a:pt x="620" y="343"/>
                </a:cubicBezTo>
                <a:cubicBezTo>
                  <a:pt x="623" y="343"/>
                  <a:pt x="641" y="342"/>
                  <a:pt x="659" y="327"/>
                </a:cubicBezTo>
                <a:cubicBezTo>
                  <a:pt x="670" y="318"/>
                  <a:pt x="682" y="304"/>
                  <a:pt x="693" y="304"/>
                </a:cubicBezTo>
                <a:cubicBezTo>
                  <a:pt x="703" y="304"/>
                  <a:pt x="712" y="314"/>
                  <a:pt x="719" y="348"/>
                </a:cubicBezTo>
                <a:cubicBezTo>
                  <a:pt x="720" y="350"/>
                  <a:pt x="720" y="353"/>
                  <a:pt x="720" y="356"/>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4" tIns="45701" rIns="91404" bIns="45701" numCol="1" spcCol="0" rtlCol="0" fromWordArt="0" anchor="ctr" anchorCtr="0" forceAA="0" compatLnSpc="1">
            <a:noAutofit/>
          </a:bodyPr>
          <a:lstStyle/>
          <a:p>
            <a:pPr algn="ctr"/>
            <a:endParaRPr lang="ko-KR" altLang="en-US" sz="3200" dirty="0">
              <a:solidFill>
                <a:schemeClr val="tx1">
                  <a:lumMod val="50000"/>
                  <a:lumOff val="50000"/>
                </a:schemeClr>
              </a:solidFill>
              <a:latin typeface="微软雅黑" panose="020B0503020204020204" pitchFamily="34" charset="-122"/>
            </a:endParaRPr>
          </a:p>
        </p:txBody>
      </p:sp>
      <p:sp>
        <p:nvSpPr>
          <p:cNvPr id="4" name="Freeform 5"/>
          <p:cNvSpPr/>
          <p:nvPr/>
        </p:nvSpPr>
        <p:spPr bwMode="auto">
          <a:xfrm rot="18900000">
            <a:off x="6624290" y="3736457"/>
            <a:ext cx="1745624" cy="1746129"/>
          </a:xfrm>
          <a:custGeom>
            <a:avLst/>
            <a:gdLst>
              <a:gd name="T0" fmla="*/ 720 w 720"/>
              <a:gd name="T1" fmla="*/ 534 h 720"/>
              <a:gd name="T2" fmla="*/ 720 w 720"/>
              <a:gd name="T3" fmla="*/ 720 h 720"/>
              <a:gd name="T4" fmla="*/ 720 w 720"/>
              <a:gd name="T5" fmla="*/ 720 h 720"/>
              <a:gd name="T6" fmla="*/ 543 w 720"/>
              <a:gd name="T7" fmla="*/ 720 h 720"/>
              <a:gd name="T8" fmla="*/ 534 w 720"/>
              <a:gd name="T9" fmla="*/ 719 h 720"/>
              <a:gd name="T10" fmla="*/ 513 w 720"/>
              <a:gd name="T11" fmla="*/ 659 h 720"/>
              <a:gd name="T12" fmla="*/ 530 w 720"/>
              <a:gd name="T13" fmla="*/ 618 h 720"/>
              <a:gd name="T14" fmla="*/ 453 w 720"/>
              <a:gd name="T15" fmla="*/ 541 h 720"/>
              <a:gd name="T16" fmla="*/ 376 w 720"/>
              <a:gd name="T17" fmla="*/ 618 h 720"/>
              <a:gd name="T18" fmla="*/ 393 w 720"/>
              <a:gd name="T19" fmla="*/ 659 h 720"/>
              <a:gd name="T20" fmla="*/ 372 w 720"/>
              <a:gd name="T21" fmla="*/ 719 h 720"/>
              <a:gd name="T22" fmla="*/ 363 w 720"/>
              <a:gd name="T23" fmla="*/ 720 h 720"/>
              <a:gd name="T24" fmla="*/ 178 w 720"/>
              <a:gd name="T25" fmla="*/ 720 h 720"/>
              <a:gd name="T26" fmla="*/ 178 w 720"/>
              <a:gd name="T27" fmla="*/ 534 h 720"/>
              <a:gd name="T28" fmla="*/ 177 w 720"/>
              <a:gd name="T29" fmla="*/ 526 h 720"/>
              <a:gd name="T30" fmla="*/ 150 w 720"/>
              <a:gd name="T31" fmla="*/ 482 h 720"/>
              <a:gd name="T32" fmla="*/ 117 w 720"/>
              <a:gd name="T33" fmla="*/ 505 h 720"/>
              <a:gd name="T34" fmla="*/ 77 w 720"/>
              <a:gd name="T35" fmla="*/ 521 h 720"/>
              <a:gd name="T36" fmla="*/ 76 w 720"/>
              <a:gd name="T37" fmla="*/ 521 h 720"/>
              <a:gd name="T38" fmla="*/ 0 w 720"/>
              <a:gd name="T39" fmla="*/ 445 h 720"/>
              <a:gd name="T40" fmla="*/ 76 w 720"/>
              <a:gd name="T41" fmla="*/ 368 h 720"/>
              <a:gd name="T42" fmla="*/ 77 w 720"/>
              <a:gd name="T43" fmla="*/ 368 h 720"/>
              <a:gd name="T44" fmla="*/ 117 w 720"/>
              <a:gd name="T45" fmla="*/ 384 h 720"/>
              <a:gd name="T46" fmla="*/ 150 w 720"/>
              <a:gd name="T47" fmla="*/ 407 h 720"/>
              <a:gd name="T48" fmla="*/ 177 w 720"/>
              <a:gd name="T49" fmla="*/ 364 h 720"/>
              <a:gd name="T50" fmla="*/ 178 w 720"/>
              <a:gd name="T51" fmla="*/ 355 h 720"/>
              <a:gd name="T52" fmla="*/ 178 w 720"/>
              <a:gd name="T53" fmla="*/ 178 h 720"/>
              <a:gd name="T54" fmla="*/ 363 w 720"/>
              <a:gd name="T55" fmla="*/ 178 h 720"/>
              <a:gd name="T56" fmla="*/ 374 w 720"/>
              <a:gd name="T57" fmla="*/ 177 h 720"/>
              <a:gd name="T58" fmla="*/ 423 w 720"/>
              <a:gd name="T59" fmla="*/ 148 h 720"/>
              <a:gd name="T60" fmla="*/ 405 w 720"/>
              <a:gd name="T61" fmla="*/ 110 h 720"/>
              <a:gd name="T62" fmla="*/ 399 w 720"/>
              <a:gd name="T63" fmla="*/ 103 h 720"/>
              <a:gd name="T64" fmla="*/ 385 w 720"/>
              <a:gd name="T65" fmla="*/ 68 h 720"/>
              <a:gd name="T66" fmla="*/ 453 w 720"/>
              <a:gd name="T67" fmla="*/ 0 h 720"/>
              <a:gd name="T68" fmla="*/ 521 w 720"/>
              <a:gd name="T69" fmla="*/ 68 h 720"/>
              <a:gd name="T70" fmla="*/ 521 w 720"/>
              <a:gd name="T71" fmla="*/ 68 h 720"/>
              <a:gd name="T72" fmla="*/ 507 w 720"/>
              <a:gd name="T73" fmla="*/ 103 h 720"/>
              <a:gd name="T74" fmla="*/ 501 w 720"/>
              <a:gd name="T75" fmla="*/ 110 h 720"/>
              <a:gd name="T76" fmla="*/ 483 w 720"/>
              <a:gd name="T77" fmla="*/ 148 h 720"/>
              <a:gd name="T78" fmla="*/ 532 w 720"/>
              <a:gd name="T79" fmla="*/ 177 h 720"/>
              <a:gd name="T80" fmla="*/ 543 w 720"/>
              <a:gd name="T81" fmla="*/ 178 h 720"/>
              <a:gd name="T82" fmla="*/ 720 w 720"/>
              <a:gd name="T83" fmla="*/ 178 h 720"/>
              <a:gd name="T84" fmla="*/ 720 w 720"/>
              <a:gd name="T85" fmla="*/ 355 h 720"/>
              <a:gd name="T86" fmla="*/ 719 w 720"/>
              <a:gd name="T87" fmla="*/ 362 h 720"/>
              <a:gd name="T88" fmla="*/ 701 w 720"/>
              <a:gd name="T89" fmla="*/ 399 h 720"/>
              <a:gd name="T90" fmla="*/ 680 w 720"/>
              <a:gd name="T91" fmla="*/ 385 h 720"/>
              <a:gd name="T92" fmla="*/ 672 w 720"/>
              <a:gd name="T93" fmla="*/ 378 h 720"/>
              <a:gd name="T94" fmla="*/ 627 w 720"/>
              <a:gd name="T95" fmla="*/ 360 h 720"/>
              <a:gd name="T96" fmla="*/ 626 w 720"/>
              <a:gd name="T97" fmla="*/ 360 h 720"/>
              <a:gd name="T98" fmla="*/ 541 w 720"/>
              <a:gd name="T99" fmla="*/ 445 h 720"/>
              <a:gd name="T100" fmla="*/ 626 w 720"/>
              <a:gd name="T101" fmla="*/ 530 h 720"/>
              <a:gd name="T102" fmla="*/ 627 w 720"/>
              <a:gd name="T103" fmla="*/ 530 h 720"/>
              <a:gd name="T104" fmla="*/ 673 w 720"/>
              <a:gd name="T105" fmla="*/ 511 h 720"/>
              <a:gd name="T106" fmla="*/ 680 w 720"/>
              <a:gd name="T107" fmla="*/ 505 h 720"/>
              <a:gd name="T108" fmla="*/ 701 w 720"/>
              <a:gd name="T109" fmla="*/ 490 h 720"/>
              <a:gd name="T110" fmla="*/ 719 w 720"/>
              <a:gd name="T111" fmla="*/ 527 h 720"/>
              <a:gd name="T112" fmla="*/ 720 w 720"/>
              <a:gd name="T113" fmla="*/ 534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0" h="720">
                <a:moveTo>
                  <a:pt x="720" y="534"/>
                </a:moveTo>
                <a:cubicBezTo>
                  <a:pt x="720" y="720"/>
                  <a:pt x="720" y="720"/>
                  <a:pt x="720" y="720"/>
                </a:cubicBezTo>
                <a:cubicBezTo>
                  <a:pt x="720" y="720"/>
                  <a:pt x="720" y="720"/>
                  <a:pt x="720" y="720"/>
                </a:cubicBezTo>
                <a:cubicBezTo>
                  <a:pt x="543" y="720"/>
                  <a:pt x="543" y="720"/>
                  <a:pt x="543" y="720"/>
                </a:cubicBezTo>
                <a:cubicBezTo>
                  <a:pt x="540" y="720"/>
                  <a:pt x="537" y="719"/>
                  <a:pt x="534" y="719"/>
                </a:cubicBezTo>
                <a:cubicBezTo>
                  <a:pt x="463" y="702"/>
                  <a:pt x="496" y="678"/>
                  <a:pt x="513" y="659"/>
                </a:cubicBezTo>
                <a:cubicBezTo>
                  <a:pt x="531" y="639"/>
                  <a:pt x="530" y="618"/>
                  <a:pt x="530" y="618"/>
                </a:cubicBezTo>
                <a:cubicBezTo>
                  <a:pt x="530" y="576"/>
                  <a:pt x="495" y="541"/>
                  <a:pt x="453" y="541"/>
                </a:cubicBezTo>
                <a:cubicBezTo>
                  <a:pt x="411" y="541"/>
                  <a:pt x="376" y="576"/>
                  <a:pt x="376" y="618"/>
                </a:cubicBezTo>
                <a:cubicBezTo>
                  <a:pt x="376" y="618"/>
                  <a:pt x="375" y="639"/>
                  <a:pt x="393" y="659"/>
                </a:cubicBezTo>
                <a:cubicBezTo>
                  <a:pt x="410" y="678"/>
                  <a:pt x="444" y="702"/>
                  <a:pt x="372" y="719"/>
                </a:cubicBezTo>
                <a:cubicBezTo>
                  <a:pt x="369" y="719"/>
                  <a:pt x="366" y="720"/>
                  <a:pt x="363" y="720"/>
                </a:cubicBezTo>
                <a:cubicBezTo>
                  <a:pt x="178" y="720"/>
                  <a:pt x="178" y="720"/>
                  <a:pt x="178" y="720"/>
                </a:cubicBezTo>
                <a:cubicBezTo>
                  <a:pt x="178" y="534"/>
                  <a:pt x="178" y="534"/>
                  <a:pt x="178" y="534"/>
                </a:cubicBezTo>
                <a:cubicBezTo>
                  <a:pt x="178" y="531"/>
                  <a:pt x="178" y="528"/>
                  <a:pt x="177" y="526"/>
                </a:cubicBezTo>
                <a:cubicBezTo>
                  <a:pt x="169" y="492"/>
                  <a:pt x="160" y="482"/>
                  <a:pt x="150" y="482"/>
                </a:cubicBezTo>
                <a:cubicBezTo>
                  <a:pt x="139" y="482"/>
                  <a:pt x="127" y="496"/>
                  <a:pt x="117" y="505"/>
                </a:cubicBezTo>
                <a:cubicBezTo>
                  <a:pt x="99" y="520"/>
                  <a:pt x="81" y="521"/>
                  <a:pt x="77" y="521"/>
                </a:cubicBezTo>
                <a:cubicBezTo>
                  <a:pt x="77" y="521"/>
                  <a:pt x="76" y="521"/>
                  <a:pt x="76" y="521"/>
                </a:cubicBezTo>
                <a:cubicBezTo>
                  <a:pt x="34" y="521"/>
                  <a:pt x="0" y="487"/>
                  <a:pt x="0" y="445"/>
                </a:cubicBezTo>
                <a:cubicBezTo>
                  <a:pt x="0" y="402"/>
                  <a:pt x="34" y="368"/>
                  <a:pt x="76" y="368"/>
                </a:cubicBezTo>
                <a:cubicBezTo>
                  <a:pt x="76" y="368"/>
                  <a:pt x="76" y="368"/>
                  <a:pt x="77" y="368"/>
                </a:cubicBezTo>
                <a:cubicBezTo>
                  <a:pt x="81" y="368"/>
                  <a:pt x="99" y="369"/>
                  <a:pt x="117" y="384"/>
                </a:cubicBezTo>
                <a:cubicBezTo>
                  <a:pt x="127" y="393"/>
                  <a:pt x="139" y="407"/>
                  <a:pt x="150" y="407"/>
                </a:cubicBezTo>
                <a:cubicBezTo>
                  <a:pt x="160" y="407"/>
                  <a:pt x="169" y="397"/>
                  <a:pt x="177" y="364"/>
                </a:cubicBezTo>
                <a:cubicBezTo>
                  <a:pt x="178" y="361"/>
                  <a:pt x="178" y="358"/>
                  <a:pt x="178" y="355"/>
                </a:cubicBezTo>
                <a:cubicBezTo>
                  <a:pt x="178" y="178"/>
                  <a:pt x="178" y="178"/>
                  <a:pt x="178" y="178"/>
                </a:cubicBezTo>
                <a:cubicBezTo>
                  <a:pt x="363" y="178"/>
                  <a:pt x="363" y="178"/>
                  <a:pt x="363" y="178"/>
                </a:cubicBezTo>
                <a:cubicBezTo>
                  <a:pt x="367" y="178"/>
                  <a:pt x="371" y="177"/>
                  <a:pt x="374" y="177"/>
                </a:cubicBezTo>
                <a:cubicBezTo>
                  <a:pt x="404" y="170"/>
                  <a:pt x="419" y="161"/>
                  <a:pt x="423" y="148"/>
                </a:cubicBezTo>
                <a:cubicBezTo>
                  <a:pt x="428" y="134"/>
                  <a:pt x="416" y="121"/>
                  <a:pt x="405" y="110"/>
                </a:cubicBezTo>
                <a:cubicBezTo>
                  <a:pt x="403" y="107"/>
                  <a:pt x="401" y="105"/>
                  <a:pt x="399" y="103"/>
                </a:cubicBezTo>
                <a:cubicBezTo>
                  <a:pt x="384" y="86"/>
                  <a:pt x="385" y="69"/>
                  <a:pt x="385" y="68"/>
                </a:cubicBezTo>
                <a:cubicBezTo>
                  <a:pt x="385" y="30"/>
                  <a:pt x="415" y="0"/>
                  <a:pt x="453" y="0"/>
                </a:cubicBezTo>
                <a:cubicBezTo>
                  <a:pt x="491" y="0"/>
                  <a:pt x="521" y="30"/>
                  <a:pt x="521" y="68"/>
                </a:cubicBezTo>
                <a:cubicBezTo>
                  <a:pt x="521" y="68"/>
                  <a:pt x="521" y="68"/>
                  <a:pt x="521" y="68"/>
                </a:cubicBezTo>
                <a:cubicBezTo>
                  <a:pt x="521" y="69"/>
                  <a:pt x="522" y="86"/>
                  <a:pt x="507" y="103"/>
                </a:cubicBezTo>
                <a:cubicBezTo>
                  <a:pt x="505" y="105"/>
                  <a:pt x="503" y="107"/>
                  <a:pt x="501" y="110"/>
                </a:cubicBezTo>
                <a:cubicBezTo>
                  <a:pt x="490" y="121"/>
                  <a:pt x="479" y="134"/>
                  <a:pt x="483" y="148"/>
                </a:cubicBezTo>
                <a:cubicBezTo>
                  <a:pt x="487" y="161"/>
                  <a:pt x="502" y="170"/>
                  <a:pt x="532" y="177"/>
                </a:cubicBezTo>
                <a:cubicBezTo>
                  <a:pt x="536" y="177"/>
                  <a:pt x="539" y="178"/>
                  <a:pt x="543" y="178"/>
                </a:cubicBezTo>
                <a:cubicBezTo>
                  <a:pt x="720" y="178"/>
                  <a:pt x="720" y="178"/>
                  <a:pt x="720" y="178"/>
                </a:cubicBezTo>
                <a:cubicBezTo>
                  <a:pt x="720" y="355"/>
                  <a:pt x="720" y="355"/>
                  <a:pt x="720" y="355"/>
                </a:cubicBezTo>
                <a:cubicBezTo>
                  <a:pt x="720" y="357"/>
                  <a:pt x="720" y="360"/>
                  <a:pt x="719" y="362"/>
                </a:cubicBezTo>
                <a:cubicBezTo>
                  <a:pt x="711" y="396"/>
                  <a:pt x="703" y="399"/>
                  <a:pt x="701" y="399"/>
                </a:cubicBezTo>
                <a:cubicBezTo>
                  <a:pt x="695" y="399"/>
                  <a:pt x="687" y="391"/>
                  <a:pt x="680" y="385"/>
                </a:cubicBezTo>
                <a:cubicBezTo>
                  <a:pt x="677" y="382"/>
                  <a:pt x="675" y="380"/>
                  <a:pt x="672" y="378"/>
                </a:cubicBezTo>
                <a:cubicBezTo>
                  <a:pt x="653" y="361"/>
                  <a:pt x="633" y="360"/>
                  <a:pt x="627" y="360"/>
                </a:cubicBezTo>
                <a:cubicBezTo>
                  <a:pt x="626" y="360"/>
                  <a:pt x="626" y="360"/>
                  <a:pt x="626" y="360"/>
                </a:cubicBezTo>
                <a:cubicBezTo>
                  <a:pt x="580" y="360"/>
                  <a:pt x="541" y="398"/>
                  <a:pt x="541" y="445"/>
                </a:cubicBezTo>
                <a:cubicBezTo>
                  <a:pt x="541" y="491"/>
                  <a:pt x="580" y="530"/>
                  <a:pt x="626" y="530"/>
                </a:cubicBezTo>
                <a:cubicBezTo>
                  <a:pt x="627" y="530"/>
                  <a:pt x="627" y="530"/>
                  <a:pt x="627" y="530"/>
                </a:cubicBezTo>
                <a:cubicBezTo>
                  <a:pt x="633" y="530"/>
                  <a:pt x="653" y="528"/>
                  <a:pt x="673" y="511"/>
                </a:cubicBezTo>
                <a:cubicBezTo>
                  <a:pt x="675" y="509"/>
                  <a:pt x="677" y="507"/>
                  <a:pt x="680" y="505"/>
                </a:cubicBezTo>
                <a:cubicBezTo>
                  <a:pt x="687" y="498"/>
                  <a:pt x="695" y="490"/>
                  <a:pt x="701" y="490"/>
                </a:cubicBezTo>
                <a:cubicBezTo>
                  <a:pt x="703" y="490"/>
                  <a:pt x="711" y="493"/>
                  <a:pt x="719" y="527"/>
                </a:cubicBezTo>
                <a:cubicBezTo>
                  <a:pt x="720" y="530"/>
                  <a:pt x="720" y="532"/>
                  <a:pt x="720" y="534"/>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4" tIns="45701" rIns="91404" bIns="45701" numCol="1" spcCol="0" rtlCol="0" fromWordArt="0" anchor="ctr" anchorCtr="0" forceAA="0" compatLnSpc="1">
            <a:noAutofit/>
          </a:bodyPr>
          <a:lstStyle/>
          <a:p>
            <a:pPr algn="ctr"/>
            <a:endParaRPr lang="ko-KR" altLang="en-US" sz="3200" dirty="0">
              <a:solidFill>
                <a:schemeClr val="tx1">
                  <a:lumMod val="50000"/>
                  <a:lumOff val="50000"/>
                </a:schemeClr>
              </a:solidFill>
              <a:latin typeface="微软雅黑" panose="020B0503020204020204" pitchFamily="34" charset="-122"/>
            </a:endParaRPr>
          </a:p>
        </p:txBody>
      </p:sp>
      <p:sp>
        <p:nvSpPr>
          <p:cNvPr id="5" name="Freeform 8"/>
          <p:cNvSpPr/>
          <p:nvPr/>
        </p:nvSpPr>
        <p:spPr bwMode="auto">
          <a:xfrm rot="18900000">
            <a:off x="5971914" y="2472044"/>
            <a:ext cx="1745624" cy="1746129"/>
          </a:xfrm>
          <a:custGeom>
            <a:avLst/>
            <a:gdLst>
              <a:gd name="T0" fmla="*/ 720 w 720"/>
              <a:gd name="T1" fmla="*/ 453 h 720"/>
              <a:gd name="T2" fmla="*/ 652 w 720"/>
              <a:gd name="T3" fmla="*/ 522 h 720"/>
              <a:gd name="T4" fmla="*/ 652 w 720"/>
              <a:gd name="T5" fmla="*/ 522 h 720"/>
              <a:gd name="T6" fmla="*/ 639 w 720"/>
              <a:gd name="T7" fmla="*/ 520 h 720"/>
              <a:gd name="T8" fmla="*/ 617 w 720"/>
              <a:gd name="T9" fmla="*/ 507 h 720"/>
              <a:gd name="T10" fmla="*/ 610 w 720"/>
              <a:gd name="T11" fmla="*/ 501 h 720"/>
              <a:gd name="T12" fmla="*/ 578 w 720"/>
              <a:gd name="T13" fmla="*/ 482 h 720"/>
              <a:gd name="T14" fmla="*/ 543 w 720"/>
              <a:gd name="T15" fmla="*/ 532 h 720"/>
              <a:gd name="T16" fmla="*/ 542 w 720"/>
              <a:gd name="T17" fmla="*/ 543 h 720"/>
              <a:gd name="T18" fmla="*/ 542 w 720"/>
              <a:gd name="T19" fmla="*/ 720 h 720"/>
              <a:gd name="T20" fmla="*/ 542 w 720"/>
              <a:gd name="T21" fmla="*/ 720 h 720"/>
              <a:gd name="T22" fmla="*/ 542 w 720"/>
              <a:gd name="T23" fmla="*/ 720 h 720"/>
              <a:gd name="T24" fmla="*/ 365 w 720"/>
              <a:gd name="T25" fmla="*/ 720 h 720"/>
              <a:gd name="T26" fmla="*/ 358 w 720"/>
              <a:gd name="T27" fmla="*/ 719 h 720"/>
              <a:gd name="T28" fmla="*/ 321 w 720"/>
              <a:gd name="T29" fmla="*/ 702 h 720"/>
              <a:gd name="T30" fmla="*/ 335 w 720"/>
              <a:gd name="T31" fmla="*/ 680 h 720"/>
              <a:gd name="T32" fmla="*/ 342 w 720"/>
              <a:gd name="T33" fmla="*/ 673 h 720"/>
              <a:gd name="T34" fmla="*/ 360 w 720"/>
              <a:gd name="T35" fmla="*/ 627 h 720"/>
              <a:gd name="T36" fmla="*/ 275 w 720"/>
              <a:gd name="T37" fmla="*/ 542 h 720"/>
              <a:gd name="T38" fmla="*/ 190 w 720"/>
              <a:gd name="T39" fmla="*/ 627 h 720"/>
              <a:gd name="T40" fmla="*/ 208 w 720"/>
              <a:gd name="T41" fmla="*/ 673 h 720"/>
              <a:gd name="T42" fmla="*/ 215 w 720"/>
              <a:gd name="T43" fmla="*/ 680 h 720"/>
              <a:gd name="T44" fmla="*/ 229 w 720"/>
              <a:gd name="T45" fmla="*/ 702 h 720"/>
              <a:gd name="T46" fmla="*/ 192 w 720"/>
              <a:gd name="T47" fmla="*/ 719 h 720"/>
              <a:gd name="T48" fmla="*/ 185 w 720"/>
              <a:gd name="T49" fmla="*/ 720 h 720"/>
              <a:gd name="T50" fmla="*/ 0 w 720"/>
              <a:gd name="T51" fmla="*/ 720 h 720"/>
              <a:gd name="T52" fmla="*/ 0 w 720"/>
              <a:gd name="T53" fmla="*/ 543 h 720"/>
              <a:gd name="T54" fmla="*/ 1 w 720"/>
              <a:gd name="T55" fmla="*/ 534 h 720"/>
              <a:gd name="T56" fmla="*/ 28 w 720"/>
              <a:gd name="T57" fmla="*/ 491 h 720"/>
              <a:gd name="T58" fmla="*/ 61 w 720"/>
              <a:gd name="T59" fmla="*/ 514 h 720"/>
              <a:gd name="T60" fmla="*/ 101 w 720"/>
              <a:gd name="T61" fmla="*/ 530 h 720"/>
              <a:gd name="T62" fmla="*/ 102 w 720"/>
              <a:gd name="T63" fmla="*/ 530 h 720"/>
              <a:gd name="T64" fmla="*/ 178 w 720"/>
              <a:gd name="T65" fmla="*/ 453 h 720"/>
              <a:gd name="T66" fmla="*/ 102 w 720"/>
              <a:gd name="T67" fmla="*/ 377 h 720"/>
              <a:gd name="T68" fmla="*/ 101 w 720"/>
              <a:gd name="T69" fmla="*/ 377 h 720"/>
              <a:gd name="T70" fmla="*/ 61 w 720"/>
              <a:gd name="T71" fmla="*/ 393 h 720"/>
              <a:gd name="T72" fmla="*/ 28 w 720"/>
              <a:gd name="T73" fmla="*/ 416 h 720"/>
              <a:gd name="T74" fmla="*/ 1 w 720"/>
              <a:gd name="T75" fmla="*/ 373 h 720"/>
              <a:gd name="T76" fmla="*/ 0 w 720"/>
              <a:gd name="T77" fmla="*/ 364 h 720"/>
              <a:gd name="T78" fmla="*/ 0 w 720"/>
              <a:gd name="T79" fmla="*/ 178 h 720"/>
              <a:gd name="T80" fmla="*/ 185 w 720"/>
              <a:gd name="T81" fmla="*/ 178 h 720"/>
              <a:gd name="T82" fmla="*/ 194 w 720"/>
              <a:gd name="T83" fmla="*/ 177 h 720"/>
              <a:gd name="T84" fmla="*/ 215 w 720"/>
              <a:gd name="T85" fmla="*/ 117 h 720"/>
              <a:gd name="T86" fmla="*/ 198 w 720"/>
              <a:gd name="T87" fmla="*/ 77 h 720"/>
              <a:gd name="T88" fmla="*/ 275 w 720"/>
              <a:gd name="T89" fmla="*/ 0 h 720"/>
              <a:gd name="T90" fmla="*/ 352 w 720"/>
              <a:gd name="T91" fmla="*/ 77 h 720"/>
              <a:gd name="T92" fmla="*/ 335 w 720"/>
              <a:gd name="T93" fmla="*/ 117 h 720"/>
              <a:gd name="T94" fmla="*/ 356 w 720"/>
              <a:gd name="T95" fmla="*/ 177 h 720"/>
              <a:gd name="T96" fmla="*/ 365 w 720"/>
              <a:gd name="T97" fmla="*/ 178 h 720"/>
              <a:gd name="T98" fmla="*/ 542 w 720"/>
              <a:gd name="T99" fmla="*/ 178 h 720"/>
              <a:gd name="T100" fmla="*/ 542 w 720"/>
              <a:gd name="T101" fmla="*/ 364 h 720"/>
              <a:gd name="T102" fmla="*/ 543 w 720"/>
              <a:gd name="T103" fmla="*/ 374 h 720"/>
              <a:gd name="T104" fmla="*/ 578 w 720"/>
              <a:gd name="T105" fmla="*/ 424 h 720"/>
              <a:gd name="T106" fmla="*/ 610 w 720"/>
              <a:gd name="T107" fmla="*/ 406 h 720"/>
              <a:gd name="T108" fmla="*/ 617 w 720"/>
              <a:gd name="T109" fmla="*/ 399 h 720"/>
              <a:gd name="T110" fmla="*/ 651 w 720"/>
              <a:gd name="T111" fmla="*/ 385 h 720"/>
              <a:gd name="T112" fmla="*/ 652 w 720"/>
              <a:gd name="T113" fmla="*/ 385 h 720"/>
              <a:gd name="T114" fmla="*/ 720 w 720"/>
              <a:gd name="T115" fmla="*/ 453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0" h="720">
                <a:moveTo>
                  <a:pt x="720" y="453"/>
                </a:moveTo>
                <a:cubicBezTo>
                  <a:pt x="720" y="491"/>
                  <a:pt x="690" y="522"/>
                  <a:pt x="652" y="522"/>
                </a:cubicBezTo>
                <a:cubicBezTo>
                  <a:pt x="652" y="522"/>
                  <a:pt x="652" y="522"/>
                  <a:pt x="652" y="522"/>
                </a:cubicBezTo>
                <a:cubicBezTo>
                  <a:pt x="650" y="522"/>
                  <a:pt x="645" y="522"/>
                  <a:pt x="639" y="520"/>
                </a:cubicBezTo>
                <a:cubicBezTo>
                  <a:pt x="633" y="518"/>
                  <a:pt x="625" y="514"/>
                  <a:pt x="617" y="507"/>
                </a:cubicBezTo>
                <a:cubicBezTo>
                  <a:pt x="615" y="505"/>
                  <a:pt x="612" y="503"/>
                  <a:pt x="610" y="501"/>
                </a:cubicBezTo>
                <a:cubicBezTo>
                  <a:pt x="600" y="492"/>
                  <a:pt x="590" y="482"/>
                  <a:pt x="578" y="482"/>
                </a:cubicBezTo>
                <a:cubicBezTo>
                  <a:pt x="557" y="482"/>
                  <a:pt x="549" y="509"/>
                  <a:pt x="543" y="532"/>
                </a:cubicBezTo>
                <a:cubicBezTo>
                  <a:pt x="542" y="536"/>
                  <a:pt x="542" y="539"/>
                  <a:pt x="542" y="543"/>
                </a:cubicBezTo>
                <a:cubicBezTo>
                  <a:pt x="542" y="720"/>
                  <a:pt x="542" y="720"/>
                  <a:pt x="542" y="720"/>
                </a:cubicBezTo>
                <a:cubicBezTo>
                  <a:pt x="542" y="720"/>
                  <a:pt x="542" y="720"/>
                  <a:pt x="542" y="720"/>
                </a:cubicBezTo>
                <a:cubicBezTo>
                  <a:pt x="542" y="720"/>
                  <a:pt x="542" y="720"/>
                  <a:pt x="542" y="720"/>
                </a:cubicBezTo>
                <a:cubicBezTo>
                  <a:pt x="365" y="720"/>
                  <a:pt x="365" y="720"/>
                  <a:pt x="365" y="720"/>
                </a:cubicBezTo>
                <a:cubicBezTo>
                  <a:pt x="362" y="720"/>
                  <a:pt x="360" y="720"/>
                  <a:pt x="358" y="719"/>
                </a:cubicBezTo>
                <a:cubicBezTo>
                  <a:pt x="326" y="712"/>
                  <a:pt x="322" y="704"/>
                  <a:pt x="321" y="702"/>
                </a:cubicBezTo>
                <a:cubicBezTo>
                  <a:pt x="319" y="697"/>
                  <a:pt x="328" y="687"/>
                  <a:pt x="335" y="680"/>
                </a:cubicBezTo>
                <a:cubicBezTo>
                  <a:pt x="337" y="678"/>
                  <a:pt x="340" y="675"/>
                  <a:pt x="342" y="673"/>
                </a:cubicBezTo>
                <a:cubicBezTo>
                  <a:pt x="360" y="652"/>
                  <a:pt x="360" y="630"/>
                  <a:pt x="360" y="627"/>
                </a:cubicBezTo>
                <a:cubicBezTo>
                  <a:pt x="360" y="580"/>
                  <a:pt x="322" y="542"/>
                  <a:pt x="275" y="542"/>
                </a:cubicBezTo>
                <a:cubicBezTo>
                  <a:pt x="228" y="542"/>
                  <a:pt x="190" y="580"/>
                  <a:pt x="190" y="627"/>
                </a:cubicBezTo>
                <a:cubicBezTo>
                  <a:pt x="190" y="630"/>
                  <a:pt x="190" y="652"/>
                  <a:pt x="208" y="673"/>
                </a:cubicBezTo>
                <a:cubicBezTo>
                  <a:pt x="210" y="675"/>
                  <a:pt x="213" y="678"/>
                  <a:pt x="215" y="680"/>
                </a:cubicBezTo>
                <a:cubicBezTo>
                  <a:pt x="222" y="687"/>
                  <a:pt x="231" y="697"/>
                  <a:pt x="229" y="702"/>
                </a:cubicBezTo>
                <a:cubicBezTo>
                  <a:pt x="229" y="704"/>
                  <a:pt x="224" y="712"/>
                  <a:pt x="192" y="719"/>
                </a:cubicBezTo>
                <a:cubicBezTo>
                  <a:pt x="190" y="720"/>
                  <a:pt x="188" y="720"/>
                  <a:pt x="185" y="720"/>
                </a:cubicBezTo>
                <a:cubicBezTo>
                  <a:pt x="0" y="720"/>
                  <a:pt x="0" y="720"/>
                  <a:pt x="0" y="720"/>
                </a:cubicBezTo>
                <a:cubicBezTo>
                  <a:pt x="0" y="543"/>
                  <a:pt x="0" y="543"/>
                  <a:pt x="0" y="543"/>
                </a:cubicBezTo>
                <a:cubicBezTo>
                  <a:pt x="0" y="540"/>
                  <a:pt x="0" y="537"/>
                  <a:pt x="1" y="534"/>
                </a:cubicBezTo>
                <a:cubicBezTo>
                  <a:pt x="9" y="501"/>
                  <a:pt x="18" y="491"/>
                  <a:pt x="28" y="491"/>
                </a:cubicBezTo>
                <a:cubicBezTo>
                  <a:pt x="39" y="491"/>
                  <a:pt x="51" y="505"/>
                  <a:pt x="61" y="514"/>
                </a:cubicBezTo>
                <a:cubicBezTo>
                  <a:pt x="79" y="529"/>
                  <a:pt x="97" y="530"/>
                  <a:pt x="101" y="530"/>
                </a:cubicBezTo>
                <a:cubicBezTo>
                  <a:pt x="101" y="530"/>
                  <a:pt x="102" y="530"/>
                  <a:pt x="102" y="530"/>
                </a:cubicBezTo>
                <a:cubicBezTo>
                  <a:pt x="144" y="530"/>
                  <a:pt x="178" y="496"/>
                  <a:pt x="178" y="453"/>
                </a:cubicBezTo>
                <a:cubicBezTo>
                  <a:pt x="178" y="411"/>
                  <a:pt x="144" y="377"/>
                  <a:pt x="102" y="377"/>
                </a:cubicBezTo>
                <a:cubicBezTo>
                  <a:pt x="102" y="377"/>
                  <a:pt x="101" y="377"/>
                  <a:pt x="101" y="377"/>
                </a:cubicBezTo>
                <a:cubicBezTo>
                  <a:pt x="97" y="377"/>
                  <a:pt x="79" y="378"/>
                  <a:pt x="61" y="393"/>
                </a:cubicBezTo>
                <a:cubicBezTo>
                  <a:pt x="51" y="402"/>
                  <a:pt x="39" y="416"/>
                  <a:pt x="28" y="416"/>
                </a:cubicBezTo>
                <a:cubicBezTo>
                  <a:pt x="18" y="416"/>
                  <a:pt x="9" y="406"/>
                  <a:pt x="1" y="373"/>
                </a:cubicBezTo>
                <a:cubicBezTo>
                  <a:pt x="0" y="370"/>
                  <a:pt x="0" y="367"/>
                  <a:pt x="0" y="364"/>
                </a:cubicBezTo>
                <a:cubicBezTo>
                  <a:pt x="0" y="178"/>
                  <a:pt x="0" y="178"/>
                  <a:pt x="0" y="178"/>
                </a:cubicBezTo>
                <a:cubicBezTo>
                  <a:pt x="185" y="178"/>
                  <a:pt x="185" y="178"/>
                  <a:pt x="185" y="178"/>
                </a:cubicBezTo>
                <a:cubicBezTo>
                  <a:pt x="188" y="178"/>
                  <a:pt x="191" y="178"/>
                  <a:pt x="194" y="177"/>
                </a:cubicBezTo>
                <a:cubicBezTo>
                  <a:pt x="266" y="161"/>
                  <a:pt x="232" y="137"/>
                  <a:pt x="215" y="117"/>
                </a:cubicBezTo>
                <a:cubicBezTo>
                  <a:pt x="197" y="97"/>
                  <a:pt x="198" y="77"/>
                  <a:pt x="198" y="77"/>
                </a:cubicBezTo>
                <a:cubicBezTo>
                  <a:pt x="198" y="34"/>
                  <a:pt x="233" y="0"/>
                  <a:pt x="275" y="0"/>
                </a:cubicBezTo>
                <a:cubicBezTo>
                  <a:pt x="317" y="0"/>
                  <a:pt x="352" y="34"/>
                  <a:pt x="352" y="77"/>
                </a:cubicBezTo>
                <a:cubicBezTo>
                  <a:pt x="352" y="77"/>
                  <a:pt x="353" y="97"/>
                  <a:pt x="335" y="117"/>
                </a:cubicBezTo>
                <a:cubicBezTo>
                  <a:pt x="318" y="137"/>
                  <a:pt x="285" y="161"/>
                  <a:pt x="356" y="177"/>
                </a:cubicBezTo>
                <a:cubicBezTo>
                  <a:pt x="359" y="178"/>
                  <a:pt x="362" y="178"/>
                  <a:pt x="365" y="178"/>
                </a:cubicBezTo>
                <a:cubicBezTo>
                  <a:pt x="542" y="178"/>
                  <a:pt x="542" y="178"/>
                  <a:pt x="542" y="178"/>
                </a:cubicBezTo>
                <a:cubicBezTo>
                  <a:pt x="542" y="364"/>
                  <a:pt x="542" y="364"/>
                  <a:pt x="542" y="364"/>
                </a:cubicBezTo>
                <a:cubicBezTo>
                  <a:pt x="542" y="367"/>
                  <a:pt x="542" y="371"/>
                  <a:pt x="543" y="374"/>
                </a:cubicBezTo>
                <a:cubicBezTo>
                  <a:pt x="549" y="398"/>
                  <a:pt x="557" y="424"/>
                  <a:pt x="578" y="424"/>
                </a:cubicBezTo>
                <a:cubicBezTo>
                  <a:pt x="590" y="424"/>
                  <a:pt x="600" y="415"/>
                  <a:pt x="610" y="406"/>
                </a:cubicBezTo>
                <a:cubicBezTo>
                  <a:pt x="612" y="403"/>
                  <a:pt x="615" y="401"/>
                  <a:pt x="617" y="399"/>
                </a:cubicBezTo>
                <a:cubicBezTo>
                  <a:pt x="633" y="386"/>
                  <a:pt x="648" y="385"/>
                  <a:pt x="651" y="385"/>
                </a:cubicBezTo>
                <a:cubicBezTo>
                  <a:pt x="652" y="385"/>
                  <a:pt x="652" y="385"/>
                  <a:pt x="652" y="385"/>
                </a:cubicBezTo>
                <a:cubicBezTo>
                  <a:pt x="690" y="385"/>
                  <a:pt x="720" y="416"/>
                  <a:pt x="720" y="45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4" tIns="45701" rIns="91404" bIns="45701" numCol="1" spcCol="0" rtlCol="0" fromWordArt="0" anchor="ctr" anchorCtr="0" forceAA="0" compatLnSpc="1">
            <a:noAutofit/>
          </a:bodyPr>
          <a:lstStyle/>
          <a:p>
            <a:pPr algn="ctr"/>
            <a:endParaRPr lang="ko-KR" altLang="en-US" sz="3200" dirty="0">
              <a:solidFill>
                <a:schemeClr val="tx1">
                  <a:lumMod val="50000"/>
                  <a:lumOff val="50000"/>
                </a:schemeClr>
              </a:solidFill>
              <a:latin typeface="微软雅黑" panose="020B0503020204020204" pitchFamily="34" charset="-122"/>
            </a:endParaRPr>
          </a:p>
        </p:txBody>
      </p:sp>
      <p:cxnSp>
        <p:nvCxnSpPr>
          <p:cNvPr id="6" name="직선 연결선 250"/>
          <p:cNvCxnSpPr/>
          <p:nvPr/>
        </p:nvCxnSpPr>
        <p:spPr>
          <a:xfrm>
            <a:off x="5610382" y="3012234"/>
            <a:ext cx="326187" cy="0"/>
          </a:xfrm>
          <a:prstGeom prst="line">
            <a:avLst/>
          </a:prstGeom>
          <a:ln w="6350">
            <a:solidFill>
              <a:schemeClr val="tx1">
                <a:lumMod val="65000"/>
                <a:lumOff val="35000"/>
              </a:schemeClr>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7" name="직선 연결선 250"/>
          <p:cNvCxnSpPr/>
          <p:nvPr/>
        </p:nvCxnSpPr>
        <p:spPr>
          <a:xfrm>
            <a:off x="5681906" y="5279275"/>
            <a:ext cx="1191422" cy="0"/>
          </a:xfrm>
          <a:prstGeom prst="line">
            <a:avLst/>
          </a:prstGeom>
          <a:ln w="6350">
            <a:solidFill>
              <a:schemeClr val="tx1">
                <a:lumMod val="65000"/>
                <a:lumOff val="35000"/>
              </a:schemeClr>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8" name="직선 연결선 250"/>
          <p:cNvCxnSpPr/>
          <p:nvPr/>
        </p:nvCxnSpPr>
        <p:spPr>
          <a:xfrm flipH="1">
            <a:off x="8682377" y="2043184"/>
            <a:ext cx="1425649" cy="0"/>
          </a:xfrm>
          <a:prstGeom prst="line">
            <a:avLst/>
          </a:prstGeom>
          <a:ln w="6350">
            <a:solidFill>
              <a:schemeClr val="tx1">
                <a:lumMod val="65000"/>
                <a:lumOff val="35000"/>
              </a:schemeClr>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9" name="직선 연결선 250"/>
          <p:cNvCxnSpPr/>
          <p:nvPr/>
        </p:nvCxnSpPr>
        <p:spPr>
          <a:xfrm flipH="1">
            <a:off x="9654748" y="4313528"/>
            <a:ext cx="453277" cy="0"/>
          </a:xfrm>
          <a:prstGeom prst="line">
            <a:avLst/>
          </a:prstGeom>
          <a:ln w="6350">
            <a:solidFill>
              <a:schemeClr val="tx1">
                <a:lumMod val="65000"/>
                <a:lumOff val="35000"/>
              </a:schemeClr>
            </a:solidFill>
            <a:prstDash val="dash"/>
            <a:headEnd type="oval"/>
          </a:ln>
        </p:spPr>
        <p:style>
          <a:lnRef idx="1">
            <a:schemeClr val="accent1"/>
          </a:lnRef>
          <a:fillRef idx="0">
            <a:schemeClr val="accent1"/>
          </a:fillRef>
          <a:effectRef idx="0">
            <a:schemeClr val="accent1"/>
          </a:effectRef>
          <a:fontRef idx="minor">
            <a:schemeClr val="tx1"/>
          </a:fontRef>
        </p:style>
      </p:cxnSp>
      <p:sp>
        <p:nvSpPr>
          <p:cNvPr id="10" name="Text Placeholder 8"/>
          <p:cNvSpPr txBox="1"/>
          <p:nvPr/>
        </p:nvSpPr>
        <p:spPr>
          <a:xfrm>
            <a:off x="692874" y="2449030"/>
            <a:ext cx="3099470" cy="3404225"/>
          </a:xfrm>
          <a:prstGeom prst="rect">
            <a:avLst/>
          </a:prstGeom>
        </p:spPr>
        <p:txBody>
          <a:bodyPr vert="horz" lIns="91404" tIns="45701" rIns="91404" bIns="45701"/>
          <a:lstStyle>
            <a:lvl1pPr marL="0" indent="0" algn="l" defTabSz="457200" rtl="0" eaLnBrk="1" latinLnBrk="0" hangingPunct="1">
              <a:lnSpc>
                <a:spcPct val="120000"/>
              </a:lnSpc>
              <a:spcBef>
                <a:spcPct val="20000"/>
              </a:spcBef>
              <a:buFont typeface="Arial" panose="020B0604020202020204"/>
              <a:buNone/>
              <a:defRPr sz="800" kern="1200" baseline="0">
                <a:solidFill>
                  <a:schemeClr val="bg1">
                    <a:lumMod val="50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nSpc>
                <a:spcPct val="130000"/>
              </a:lnSpc>
            </a:pPr>
            <a:r>
              <a:rPr lang="zh-CN" altLang="en-US" sz="160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点击输入简要文字内容，文字内容需概括精炼，不用多余的文字修饰。点击输入简要文字内容，文字内容需概括精炼，不用多余的文字修饰。</a:t>
            </a:r>
            <a:endParaRPr lang="zh-CN" altLang="en-US" sz="160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130000"/>
              </a:lnSpc>
            </a:pPr>
            <a:r>
              <a:rPr lang="zh-CN" altLang="en-US" sz="1600">
                <a:solidFill>
                  <a:schemeClr val="tx1">
                    <a:lumMod val="50000"/>
                    <a:lumOff val="50000"/>
                  </a:schemeClr>
                </a:solidFill>
                <a:latin typeface="微软雅黑" panose="020B0503020204020204" pitchFamily="34" charset="-122"/>
                <a:ea typeface="微软雅黑" panose="020B0503020204020204" pitchFamily="34" charset="-122"/>
              </a:rPr>
              <a:t>       点击输入简要文字内容，文字内容需概括精炼，不用多余的文字修饰。点击输入简要文字内容，文字内容需概括精炼，不用多余的文字修饰。</a:t>
            </a:r>
            <a:endPar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11" name="Straight Connector 59"/>
          <p:cNvCxnSpPr/>
          <p:nvPr/>
        </p:nvCxnSpPr>
        <p:spPr>
          <a:xfrm flipV="1">
            <a:off x="4080301" y="1731374"/>
            <a:ext cx="0" cy="4481211"/>
          </a:xfrm>
          <a:prstGeom prst="line">
            <a:avLst/>
          </a:prstGeom>
          <a:ln w="3175">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12" name="矩形 10"/>
          <p:cNvSpPr>
            <a:spLocks noChangeArrowheads="1"/>
          </p:cNvSpPr>
          <p:nvPr/>
        </p:nvSpPr>
        <p:spPr bwMode="auto">
          <a:xfrm>
            <a:off x="4317425" y="2770067"/>
            <a:ext cx="1139983" cy="666554"/>
          </a:xfrm>
          <a:prstGeom prst="rect">
            <a:avLst/>
          </a:prstGeom>
          <a:noFill/>
          <a:ln w="9525">
            <a:noFill/>
            <a:miter lim="800000"/>
          </a:ln>
        </p:spPr>
        <p:txBody>
          <a:bodyPr wrap="none" lIns="91404" tIns="45701" rIns="91404" bIns="45701">
            <a:spAutoFit/>
          </a:bodyPr>
          <a:lstStyle/>
          <a:p>
            <a:r>
              <a:rPr lang="zh-CN" altLang="en-US" sz="1865">
                <a:solidFill>
                  <a:schemeClr val="tx1">
                    <a:lumMod val="50000"/>
                    <a:lumOff val="50000"/>
                  </a:schemeClr>
                </a:solidFill>
                <a:latin typeface="微软雅黑" panose="020B0503020204020204" pitchFamily="34" charset="-122"/>
                <a:ea typeface="微软雅黑" panose="020B0503020204020204" pitchFamily="34" charset="-122"/>
              </a:rPr>
              <a:t>点击此处</a:t>
            </a:r>
            <a:endParaRPr lang="zh-CN" altLang="en-US" sz="1865">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865">
                <a:solidFill>
                  <a:schemeClr val="tx1">
                    <a:lumMod val="50000"/>
                    <a:lumOff val="50000"/>
                  </a:schemeClr>
                </a:solidFill>
                <a:latin typeface="微软雅黑" panose="020B0503020204020204" pitchFamily="34" charset="-122"/>
                <a:ea typeface="微软雅黑" panose="020B0503020204020204" pitchFamily="34" charset="-122"/>
              </a:rPr>
              <a:t>添加内容</a:t>
            </a:r>
            <a:endPar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 name="矩形 10"/>
          <p:cNvSpPr>
            <a:spLocks noChangeArrowheads="1"/>
          </p:cNvSpPr>
          <p:nvPr/>
        </p:nvSpPr>
        <p:spPr bwMode="auto">
          <a:xfrm>
            <a:off x="10261635" y="1787403"/>
            <a:ext cx="1139983" cy="666554"/>
          </a:xfrm>
          <a:prstGeom prst="rect">
            <a:avLst/>
          </a:prstGeom>
          <a:noFill/>
          <a:ln w="9525">
            <a:noFill/>
            <a:miter lim="800000"/>
          </a:ln>
        </p:spPr>
        <p:txBody>
          <a:bodyPr wrap="none" lIns="91404" tIns="45701" rIns="91404" bIns="45701">
            <a:spAutoFit/>
          </a:bodyPr>
          <a:lstStyle/>
          <a:p>
            <a:r>
              <a:rPr lang="zh-CN" altLang="en-US" sz="1865">
                <a:solidFill>
                  <a:schemeClr val="tx1">
                    <a:lumMod val="50000"/>
                    <a:lumOff val="50000"/>
                  </a:schemeClr>
                </a:solidFill>
                <a:latin typeface="微软雅黑" panose="020B0503020204020204" pitchFamily="34" charset="-122"/>
                <a:ea typeface="微软雅黑" panose="020B0503020204020204" pitchFamily="34" charset="-122"/>
              </a:rPr>
              <a:t>点击此处</a:t>
            </a:r>
            <a:endParaRPr lang="zh-CN" altLang="en-US" sz="1865">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865">
                <a:solidFill>
                  <a:schemeClr val="tx1">
                    <a:lumMod val="50000"/>
                    <a:lumOff val="50000"/>
                  </a:schemeClr>
                </a:solidFill>
                <a:latin typeface="微软雅黑" panose="020B0503020204020204" pitchFamily="34" charset="-122"/>
                <a:ea typeface="微软雅黑" panose="020B0503020204020204" pitchFamily="34" charset="-122"/>
              </a:rPr>
              <a:t>添加内容</a:t>
            </a:r>
            <a:endPar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4" name="矩形 10"/>
          <p:cNvSpPr>
            <a:spLocks noChangeArrowheads="1"/>
          </p:cNvSpPr>
          <p:nvPr/>
        </p:nvSpPr>
        <p:spPr bwMode="auto">
          <a:xfrm>
            <a:off x="4394048" y="4914283"/>
            <a:ext cx="1139983" cy="666554"/>
          </a:xfrm>
          <a:prstGeom prst="rect">
            <a:avLst/>
          </a:prstGeom>
          <a:noFill/>
          <a:ln w="9525">
            <a:noFill/>
            <a:miter lim="800000"/>
          </a:ln>
        </p:spPr>
        <p:txBody>
          <a:bodyPr wrap="none" lIns="91404" tIns="45701" rIns="91404" bIns="45701">
            <a:spAutoFit/>
          </a:bodyPr>
          <a:lstStyle/>
          <a:p>
            <a:r>
              <a:rPr lang="zh-CN" altLang="en-US" sz="1865">
                <a:solidFill>
                  <a:schemeClr val="tx1">
                    <a:lumMod val="50000"/>
                    <a:lumOff val="50000"/>
                  </a:schemeClr>
                </a:solidFill>
                <a:latin typeface="微软雅黑" panose="020B0503020204020204" pitchFamily="34" charset="-122"/>
                <a:ea typeface="微软雅黑" panose="020B0503020204020204" pitchFamily="34" charset="-122"/>
              </a:rPr>
              <a:t>点击此处</a:t>
            </a:r>
            <a:endParaRPr lang="zh-CN" altLang="en-US" sz="1865">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865">
                <a:solidFill>
                  <a:schemeClr val="tx1">
                    <a:lumMod val="50000"/>
                    <a:lumOff val="50000"/>
                  </a:schemeClr>
                </a:solidFill>
                <a:latin typeface="微软雅黑" panose="020B0503020204020204" pitchFamily="34" charset="-122"/>
                <a:ea typeface="微软雅黑" panose="020B0503020204020204" pitchFamily="34" charset="-122"/>
              </a:rPr>
              <a:t>添加内容</a:t>
            </a:r>
            <a:endPar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5" name="矩形 10"/>
          <p:cNvSpPr>
            <a:spLocks noChangeArrowheads="1"/>
          </p:cNvSpPr>
          <p:nvPr/>
        </p:nvSpPr>
        <p:spPr bwMode="auto">
          <a:xfrm>
            <a:off x="10329327" y="4055270"/>
            <a:ext cx="1139983" cy="666554"/>
          </a:xfrm>
          <a:prstGeom prst="rect">
            <a:avLst/>
          </a:prstGeom>
          <a:noFill/>
          <a:ln w="9525">
            <a:noFill/>
            <a:miter lim="800000"/>
          </a:ln>
        </p:spPr>
        <p:txBody>
          <a:bodyPr wrap="none" lIns="91404" tIns="45701" rIns="91404" bIns="45701">
            <a:spAutoFit/>
          </a:bodyPr>
          <a:lstStyle/>
          <a:p>
            <a:r>
              <a:rPr lang="zh-CN" altLang="en-US" sz="1865">
                <a:solidFill>
                  <a:schemeClr val="tx1">
                    <a:lumMod val="50000"/>
                    <a:lumOff val="50000"/>
                  </a:schemeClr>
                </a:solidFill>
                <a:latin typeface="微软雅黑" panose="020B0503020204020204" pitchFamily="34" charset="-122"/>
                <a:ea typeface="微软雅黑" panose="020B0503020204020204" pitchFamily="34" charset="-122"/>
              </a:rPr>
              <a:t>点击此处</a:t>
            </a:r>
            <a:endParaRPr lang="zh-CN" altLang="en-US" sz="1865">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865">
                <a:solidFill>
                  <a:schemeClr val="tx1">
                    <a:lumMod val="50000"/>
                    <a:lumOff val="50000"/>
                  </a:schemeClr>
                </a:solidFill>
                <a:latin typeface="微软雅黑" panose="020B0503020204020204" pitchFamily="34" charset="-122"/>
                <a:ea typeface="微软雅黑" panose="020B0503020204020204" pitchFamily="34" charset="-122"/>
              </a:rPr>
              <a:t>添加内容</a:t>
            </a:r>
            <a:endParaRPr lang="zh-CN" altLang="en-US" sz="18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6" name="Text Placeholder 2"/>
          <p:cNvSpPr txBox="1"/>
          <p:nvPr/>
        </p:nvSpPr>
        <p:spPr bwMode="auto">
          <a:xfrm>
            <a:off x="528832" y="2109815"/>
            <a:ext cx="2031060" cy="357801"/>
          </a:xfrm>
          <a:prstGeom prst="rect">
            <a:avLst/>
          </a:prstGeom>
          <a:noFill/>
          <a:ln>
            <a:noFill/>
          </a:ln>
        </p:spPr>
        <p:txBody>
          <a:bodyPr/>
          <a:lstStyle>
            <a:lvl1pPr>
              <a:defRPr>
                <a:solidFill>
                  <a:schemeClr val="tx1"/>
                </a:solidFill>
                <a:latin typeface="Open Sans" charset="0"/>
                <a:ea typeface="MS PGothic" panose="020B0600070205080204" pitchFamily="34" charset="-128"/>
              </a:defRPr>
            </a:lvl1pPr>
            <a:lvl2pPr marL="742950" indent="-285750">
              <a:defRPr>
                <a:solidFill>
                  <a:schemeClr val="tx1"/>
                </a:solidFill>
                <a:latin typeface="Open Sans" charset="0"/>
                <a:ea typeface="MS PGothic" panose="020B0600070205080204" pitchFamily="34" charset="-128"/>
              </a:defRPr>
            </a:lvl2pPr>
            <a:lvl3pPr marL="1143000" indent="-228600">
              <a:defRPr>
                <a:solidFill>
                  <a:schemeClr val="tx1"/>
                </a:solidFill>
                <a:latin typeface="Open Sans" charset="0"/>
                <a:ea typeface="MS PGothic" panose="020B0600070205080204" pitchFamily="34" charset="-128"/>
              </a:defRPr>
            </a:lvl3pPr>
            <a:lvl4pPr marL="1600200" indent="-228600">
              <a:defRPr>
                <a:solidFill>
                  <a:schemeClr val="tx1"/>
                </a:solidFill>
                <a:latin typeface="Open Sans" charset="0"/>
                <a:ea typeface="MS PGothic" panose="020B0600070205080204" pitchFamily="34" charset="-128"/>
              </a:defRPr>
            </a:lvl4pPr>
            <a:lvl5pPr marL="2057400" indent="-228600">
              <a:defRPr>
                <a:solidFill>
                  <a:schemeClr val="tx1"/>
                </a:solidFill>
                <a:latin typeface="Open Sans"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2000" b="1">
                <a:solidFill>
                  <a:schemeClr val="tx1">
                    <a:lumMod val="50000"/>
                    <a:lumOff val="50000"/>
                  </a:schemeClr>
                </a:solidFill>
                <a:latin typeface="微软雅黑" panose="020B0503020204020204" pitchFamily="34" charset="-122"/>
                <a:ea typeface="微软雅黑" panose="020B0503020204020204" pitchFamily="34" charset="-122"/>
              </a:rPr>
              <a:t>添加会议主题</a:t>
            </a:r>
            <a:endParaRPr lang="en-AU" sz="20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4" name="标题 23"/>
          <p:cNvSpPr>
            <a:spLocks noGrp="1"/>
          </p:cNvSpPr>
          <p:nvPr>
            <p:ph type="title"/>
          </p:nvPr>
        </p:nvSpPr>
        <p:spPr/>
        <p:txBody>
          <a:bodyPr>
            <a:normAutofit/>
          </a:bodyPr>
          <a:lstStyle/>
          <a:p>
            <a:r>
              <a:rPr lang="zh-CN" altLang="en-US"/>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par>
                          <p:cTn id="19" fill="hold">
                            <p:stCondLst>
                              <p:cond delay="1500"/>
                            </p:stCondLst>
                            <p:childTnLst>
                              <p:par>
                                <p:cTn id="20" presetID="49" presetClass="entr" presetSubtype="0" decel="10000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 calcmode="lin" valueType="num">
                                      <p:cBhvr>
                                        <p:cTn id="24" dur="500" fill="hold"/>
                                        <p:tgtEl>
                                          <p:spTgt spid="5"/>
                                        </p:tgtEl>
                                        <p:attrNameLst>
                                          <p:attrName>style.rotation</p:attrName>
                                        </p:attrNameLst>
                                      </p:cBhvr>
                                      <p:tavLst>
                                        <p:tav tm="0">
                                          <p:val>
                                            <p:fltVal val="360"/>
                                          </p:val>
                                        </p:tav>
                                        <p:tav tm="100000">
                                          <p:val>
                                            <p:fltVal val="0"/>
                                          </p:val>
                                        </p:tav>
                                      </p:tavLst>
                                    </p:anim>
                                    <p:animEffect transition="in" filter="fade">
                                      <p:cBhvr>
                                        <p:cTn id="25" dur="500"/>
                                        <p:tgtEl>
                                          <p:spTgt spid="5"/>
                                        </p:tgtEl>
                                      </p:cBhvr>
                                    </p:animEffect>
                                  </p:childTnLst>
                                </p:cTn>
                              </p:par>
                            </p:childTnLst>
                          </p:cTn>
                        </p:par>
                        <p:par>
                          <p:cTn id="26" fill="hold">
                            <p:stCondLst>
                              <p:cond delay="2000"/>
                            </p:stCondLst>
                            <p:childTnLst>
                              <p:par>
                                <p:cTn id="27" presetID="22" presetClass="entr" presetSubtype="2"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right)">
                                      <p:cBhvr>
                                        <p:cTn id="29" dur="500"/>
                                        <p:tgtEl>
                                          <p:spTgt spid="6"/>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par>
                          <p:cTn id="34" fill="hold">
                            <p:stCondLst>
                              <p:cond delay="3000"/>
                            </p:stCondLst>
                            <p:childTnLst>
                              <p:par>
                                <p:cTn id="35" presetID="49" presetClass="entr" presetSubtype="0" decel="100000"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 calcmode="lin" valueType="num">
                                      <p:cBhvr>
                                        <p:cTn id="39" dur="500" fill="hold"/>
                                        <p:tgtEl>
                                          <p:spTgt spid="4"/>
                                        </p:tgtEl>
                                        <p:attrNameLst>
                                          <p:attrName>style.rotation</p:attrName>
                                        </p:attrNameLst>
                                      </p:cBhvr>
                                      <p:tavLst>
                                        <p:tav tm="0">
                                          <p:val>
                                            <p:fltVal val="360"/>
                                          </p:val>
                                        </p:tav>
                                        <p:tav tm="100000">
                                          <p:val>
                                            <p:fltVal val="0"/>
                                          </p:val>
                                        </p:tav>
                                      </p:tavLst>
                                    </p:anim>
                                    <p:animEffect transition="in" filter="fade">
                                      <p:cBhvr>
                                        <p:cTn id="40" dur="500"/>
                                        <p:tgtEl>
                                          <p:spTgt spid="4"/>
                                        </p:tgtEl>
                                      </p:cBhvr>
                                    </p:animEffect>
                                  </p:childTnLst>
                                </p:cTn>
                              </p:par>
                            </p:childTnLst>
                          </p:cTn>
                        </p:par>
                        <p:par>
                          <p:cTn id="41" fill="hold">
                            <p:stCondLst>
                              <p:cond delay="3500"/>
                            </p:stCondLst>
                            <p:childTnLst>
                              <p:par>
                                <p:cTn id="42" presetID="22" presetClass="entr" presetSubtype="2" fill="hold"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right)">
                                      <p:cBhvr>
                                        <p:cTn id="44" dur="500"/>
                                        <p:tgtEl>
                                          <p:spTgt spid="7"/>
                                        </p:tgtEl>
                                      </p:cBhvr>
                                    </p:animEffect>
                                  </p:childTnLst>
                                </p:cTn>
                              </p:par>
                            </p:childTnLst>
                          </p:cTn>
                        </p:par>
                        <p:par>
                          <p:cTn id="45" fill="hold">
                            <p:stCondLst>
                              <p:cond delay="4000"/>
                            </p:stCondLst>
                            <p:childTnLst>
                              <p:par>
                                <p:cTn id="46" presetID="22" presetClass="entr" presetSubtype="4"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childTnLst>
                          </p:cTn>
                        </p:par>
                        <p:par>
                          <p:cTn id="49" fill="hold">
                            <p:stCondLst>
                              <p:cond delay="4500"/>
                            </p:stCondLst>
                            <p:childTnLst>
                              <p:par>
                                <p:cTn id="50" presetID="49" presetClass="entr" presetSubtype="0" decel="100000" fill="hold" grpId="0" nodeType="after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p:cTn id="52" dur="500" fill="hold"/>
                                        <p:tgtEl>
                                          <p:spTgt spid="3"/>
                                        </p:tgtEl>
                                        <p:attrNameLst>
                                          <p:attrName>ppt_w</p:attrName>
                                        </p:attrNameLst>
                                      </p:cBhvr>
                                      <p:tavLst>
                                        <p:tav tm="0">
                                          <p:val>
                                            <p:fltVal val="0"/>
                                          </p:val>
                                        </p:tav>
                                        <p:tav tm="100000">
                                          <p:val>
                                            <p:strVal val="#ppt_w"/>
                                          </p:val>
                                        </p:tav>
                                      </p:tavLst>
                                    </p:anim>
                                    <p:anim calcmode="lin" valueType="num">
                                      <p:cBhvr>
                                        <p:cTn id="53" dur="500" fill="hold"/>
                                        <p:tgtEl>
                                          <p:spTgt spid="3"/>
                                        </p:tgtEl>
                                        <p:attrNameLst>
                                          <p:attrName>ppt_h</p:attrName>
                                        </p:attrNameLst>
                                      </p:cBhvr>
                                      <p:tavLst>
                                        <p:tav tm="0">
                                          <p:val>
                                            <p:fltVal val="0"/>
                                          </p:val>
                                        </p:tav>
                                        <p:tav tm="100000">
                                          <p:val>
                                            <p:strVal val="#ppt_h"/>
                                          </p:val>
                                        </p:tav>
                                      </p:tavLst>
                                    </p:anim>
                                    <p:anim calcmode="lin" valueType="num">
                                      <p:cBhvr>
                                        <p:cTn id="54" dur="500" fill="hold"/>
                                        <p:tgtEl>
                                          <p:spTgt spid="3"/>
                                        </p:tgtEl>
                                        <p:attrNameLst>
                                          <p:attrName>style.rotation</p:attrName>
                                        </p:attrNameLst>
                                      </p:cBhvr>
                                      <p:tavLst>
                                        <p:tav tm="0">
                                          <p:val>
                                            <p:fltVal val="360"/>
                                          </p:val>
                                        </p:tav>
                                        <p:tav tm="100000">
                                          <p:val>
                                            <p:fltVal val="0"/>
                                          </p:val>
                                        </p:tav>
                                      </p:tavLst>
                                    </p:anim>
                                    <p:animEffect transition="in" filter="fade">
                                      <p:cBhvr>
                                        <p:cTn id="55" dur="500"/>
                                        <p:tgtEl>
                                          <p:spTgt spid="3"/>
                                        </p:tgtEl>
                                      </p:cBhvr>
                                    </p:animEffect>
                                  </p:childTnLst>
                                </p:cTn>
                              </p:par>
                            </p:childTnLst>
                          </p:cTn>
                        </p:par>
                        <p:par>
                          <p:cTn id="56" fill="hold">
                            <p:stCondLst>
                              <p:cond delay="5000"/>
                            </p:stCondLst>
                            <p:childTnLst>
                              <p:par>
                                <p:cTn id="57" presetID="22" presetClass="entr" presetSubtype="8" fill="hold" nodeType="after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wipe(left)">
                                      <p:cBhvr>
                                        <p:cTn id="59" dur="500"/>
                                        <p:tgtEl>
                                          <p:spTgt spid="9"/>
                                        </p:tgtEl>
                                      </p:cBhvr>
                                    </p:animEffect>
                                  </p:childTnLst>
                                </p:cTn>
                              </p:par>
                            </p:childTnLst>
                          </p:cTn>
                        </p:par>
                        <p:par>
                          <p:cTn id="60" fill="hold">
                            <p:stCondLst>
                              <p:cond delay="5500"/>
                            </p:stCondLst>
                            <p:childTnLst>
                              <p:par>
                                <p:cTn id="61" presetID="22" presetClass="entr" presetSubtype="8" fill="hold" grpId="0"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left)">
                                      <p:cBhvr>
                                        <p:cTn id="63" dur="500"/>
                                        <p:tgtEl>
                                          <p:spTgt spid="15"/>
                                        </p:tgtEl>
                                      </p:cBhvr>
                                    </p:animEffect>
                                  </p:childTnLst>
                                </p:cTn>
                              </p:par>
                            </p:childTnLst>
                          </p:cTn>
                        </p:par>
                        <p:par>
                          <p:cTn id="64" fill="hold">
                            <p:stCondLst>
                              <p:cond delay="6000"/>
                            </p:stCondLst>
                            <p:childTnLst>
                              <p:par>
                                <p:cTn id="65" presetID="22" presetClass="entr" presetSubtype="1" fill="hold" nodeType="after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wipe(up)">
                                      <p:cBhvr>
                                        <p:cTn id="67" dur="500"/>
                                        <p:tgtEl>
                                          <p:spTgt spid="11"/>
                                        </p:tgtEl>
                                      </p:cBhvr>
                                    </p:animEffect>
                                  </p:childTnLst>
                                </p:cTn>
                              </p:par>
                            </p:childTnLst>
                          </p:cTn>
                        </p:par>
                        <p:par>
                          <p:cTn id="68" fill="hold">
                            <p:stCondLst>
                              <p:cond delay="6500"/>
                            </p:stCondLst>
                            <p:childTnLst>
                              <p:par>
                                <p:cTn id="69" presetID="22" presetClass="entr" presetSubtype="1" fill="hold" grpId="0"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wipe(up)">
                                      <p:cBhvr>
                                        <p:cTn id="71" dur="500"/>
                                        <p:tgtEl>
                                          <p:spTgt spid="16"/>
                                        </p:tgtEl>
                                      </p:cBhvr>
                                    </p:animEffect>
                                  </p:childTnLst>
                                </p:cTn>
                              </p:par>
                            </p:childTnLst>
                          </p:cTn>
                        </p:par>
                        <p:par>
                          <p:cTn id="72" fill="hold">
                            <p:stCondLst>
                              <p:cond delay="7000"/>
                            </p:stCondLst>
                            <p:childTnLst>
                              <p:par>
                                <p:cTn id="73" presetID="22" presetClass="entr" presetSubtype="1" fill="hold" grpId="0" nodeType="after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wipe(up)">
                                      <p:cBhvr>
                                        <p:cTn id="7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0" grpId="0"/>
      <p:bldP spid="12" grpId="0"/>
      <p:bldP spid="13" grpId="0"/>
      <p:bldP spid="14" grpId="0"/>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p:cNvSpPr/>
          <p:nvPr/>
        </p:nvSpPr>
        <p:spPr bwMode="auto">
          <a:xfrm>
            <a:off x="1912483" y="1336952"/>
            <a:ext cx="3381725" cy="3378083"/>
          </a:xfrm>
          <a:custGeom>
            <a:avLst/>
            <a:gdLst>
              <a:gd name="T0" fmla="*/ 929 w 1857"/>
              <a:gd name="T1" fmla="*/ 0 h 1855"/>
              <a:gd name="T2" fmla="*/ 1857 w 1857"/>
              <a:gd name="T3" fmla="*/ 928 h 1855"/>
              <a:gd name="T4" fmla="*/ 929 w 1857"/>
              <a:gd name="T5" fmla="*/ 1855 h 1855"/>
              <a:gd name="T6" fmla="*/ 0 w 1857"/>
              <a:gd name="T7" fmla="*/ 928 h 1855"/>
              <a:gd name="T8" fmla="*/ 929 w 1857"/>
              <a:gd name="T9" fmla="*/ 0 h 1855"/>
            </a:gdLst>
            <a:ahLst/>
            <a:cxnLst>
              <a:cxn ang="0">
                <a:pos x="T0" y="T1"/>
              </a:cxn>
              <a:cxn ang="0">
                <a:pos x="T2" y="T3"/>
              </a:cxn>
              <a:cxn ang="0">
                <a:pos x="T4" y="T5"/>
              </a:cxn>
              <a:cxn ang="0">
                <a:pos x="T6" y="T7"/>
              </a:cxn>
              <a:cxn ang="0">
                <a:pos x="T8" y="T9"/>
              </a:cxn>
            </a:cxnLst>
            <a:rect l="0" t="0" r="r" b="b"/>
            <a:pathLst>
              <a:path w="1857" h="1855">
                <a:moveTo>
                  <a:pt x="929" y="0"/>
                </a:moveTo>
                <a:lnTo>
                  <a:pt x="1857" y="928"/>
                </a:lnTo>
                <a:lnTo>
                  <a:pt x="929" y="1855"/>
                </a:lnTo>
                <a:lnTo>
                  <a:pt x="0" y="928"/>
                </a:lnTo>
                <a:lnTo>
                  <a:pt x="929" y="0"/>
                </a:lnTo>
                <a:close/>
              </a:path>
            </a:pathLst>
          </a:custGeom>
          <a:solidFill>
            <a:schemeClr val="tx2"/>
          </a:solidFill>
          <a:ln w="0">
            <a:noFill/>
            <a:prstDash val="solid"/>
            <a:round/>
          </a:ln>
        </p:spPr>
        <p:txBody>
          <a:bodyPr vert="horz" wrap="square" lIns="121900" tIns="60949" rIns="121900" bIns="60949" numCol="1" anchor="t" anchorCtr="0" compatLnSpc="1"/>
          <a:lstStyle/>
          <a:p>
            <a:endParaRPr lang="zh-CN" altLang="en-US" sz="1895"/>
          </a:p>
        </p:txBody>
      </p:sp>
      <p:sp>
        <p:nvSpPr>
          <p:cNvPr id="4" name="文本框 2"/>
          <p:cNvSpPr txBox="1">
            <a:spLocks noChangeArrowheads="1"/>
          </p:cNvSpPr>
          <p:nvPr>
            <p:custDataLst>
              <p:tags r:id="rId1"/>
            </p:custDataLst>
          </p:nvPr>
        </p:nvSpPr>
        <p:spPr bwMode="auto">
          <a:xfrm>
            <a:off x="2799325" y="1954084"/>
            <a:ext cx="1608046" cy="148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9670" b="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01</a:t>
            </a:r>
            <a:endParaRPr lang="zh-CN" altLang="en-US" sz="967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cxnSp>
        <p:nvCxnSpPr>
          <p:cNvPr id="5" name="直接连接符 4"/>
          <p:cNvCxnSpPr/>
          <p:nvPr>
            <p:custDataLst>
              <p:tags r:id="rId2"/>
            </p:custDataLst>
          </p:nvPr>
        </p:nvCxnSpPr>
        <p:spPr>
          <a:xfrm>
            <a:off x="5883579" y="3060866"/>
            <a:ext cx="3928274" cy="0"/>
          </a:xfrm>
          <a:prstGeom prst="line">
            <a:avLst/>
          </a:prstGeom>
          <a:ln w="12700">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6" name="文本框 11"/>
          <p:cNvSpPr txBox="1">
            <a:spLocks noChangeArrowheads="1"/>
          </p:cNvSpPr>
          <p:nvPr>
            <p:custDataLst>
              <p:tags r:id="rId3"/>
            </p:custDataLst>
          </p:nvPr>
        </p:nvSpPr>
        <p:spPr bwMode="auto">
          <a:xfrm>
            <a:off x="1960047" y="3300083"/>
            <a:ext cx="3286598" cy="408573"/>
          </a:xfrm>
          <a:prstGeom prst="rect">
            <a:avLst/>
          </a:prstGeom>
          <a:noFill/>
          <a:ln>
            <a:noFill/>
          </a:ln>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655" b="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章节 </a:t>
            </a:r>
            <a:r>
              <a:rPr lang="en-US" altLang="zh-CN" sz="2655" b="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PART</a:t>
            </a:r>
            <a:endParaRPr lang="zh-CN" altLang="en-US" sz="2655"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7" name="矩形 6"/>
          <p:cNvSpPr/>
          <p:nvPr/>
        </p:nvSpPr>
        <p:spPr>
          <a:xfrm>
            <a:off x="5883582" y="2308513"/>
            <a:ext cx="4962609" cy="738664"/>
          </a:xfrm>
          <a:prstGeom prst="rect">
            <a:avLst/>
          </a:prstGeom>
        </p:spPr>
        <p:txBody>
          <a:bodyPr wrap="square" lIns="0" tIns="0" rIns="0" bIns="0">
            <a:spAutoFit/>
          </a:bodyPr>
          <a:lstStyle/>
          <a:p>
            <a:pPr eaLnBrk="0" hangingPunct="0"/>
            <a:r>
              <a:rPr lang="zh-CN" altLang="en-US" sz="4800" b="1">
                <a:solidFill>
                  <a:schemeClr val="accent1"/>
                </a:solidFill>
                <a:latin typeface="微软雅黑" panose="020B0503020204020204" pitchFamily="34" charset="-122"/>
                <a:ea typeface="微软雅黑" panose="020B0503020204020204" pitchFamily="34" charset="-122"/>
              </a:rPr>
              <a:t>研究背景及意义</a:t>
            </a:r>
            <a:endParaRPr lang="zh-CN" altLang="en-US" sz="4800" b="1" dirty="0">
              <a:solidFill>
                <a:schemeClr val="accent1"/>
              </a:solidFill>
              <a:latin typeface="微软雅黑" panose="020B0503020204020204" pitchFamily="34" charset="-122"/>
              <a:ea typeface="微软雅黑" panose="020B0503020204020204" pitchFamily="34" charset="-122"/>
            </a:endParaRPr>
          </a:p>
        </p:txBody>
      </p:sp>
      <p:sp>
        <p:nvSpPr>
          <p:cNvPr id="8" name="TextBox 11"/>
          <p:cNvSpPr txBox="1"/>
          <p:nvPr/>
        </p:nvSpPr>
        <p:spPr>
          <a:xfrm>
            <a:off x="5883583" y="3136536"/>
            <a:ext cx="1900520" cy="325795"/>
          </a:xfrm>
          <a:prstGeom prst="rect">
            <a:avLst/>
          </a:prstGeom>
          <a:noFill/>
        </p:spPr>
        <p:txBody>
          <a:bodyPr wrap="none" rtlCol="0">
            <a:spAutoFit/>
          </a:bodyPr>
          <a:lstStyle/>
          <a:p>
            <a:pPr marL="162560" lvl="1" indent="-162560">
              <a:buFont typeface="Arial" panose="020B0604020202020204" pitchFamily="34" charset="0"/>
              <a:buChar char="•"/>
            </a:pPr>
            <a:r>
              <a:rPr lang="zh-CN" altLang="en-US" sz="1515">
                <a:solidFill>
                  <a:schemeClr val="tx2"/>
                </a:solidFill>
                <a:latin typeface="Arial" panose="020B0604020202020204" pitchFamily="34" charset="0"/>
                <a:ea typeface="微软雅黑" panose="020B0503020204020204" pitchFamily="34" charset="-122"/>
                <a:cs typeface="+mn-ea"/>
                <a:sym typeface="Arial" panose="020B0604020202020204" pitchFamily="34" charset="0"/>
              </a:rPr>
              <a:t>添加相关标题文字</a:t>
            </a:r>
            <a:endParaRPr lang="en-US" altLang="zh-CN" sz="1515" dirty="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TextBox 11"/>
          <p:cNvSpPr txBox="1"/>
          <p:nvPr/>
        </p:nvSpPr>
        <p:spPr>
          <a:xfrm>
            <a:off x="7916463" y="3136536"/>
            <a:ext cx="1900520" cy="325795"/>
          </a:xfrm>
          <a:prstGeom prst="rect">
            <a:avLst/>
          </a:prstGeom>
          <a:noFill/>
        </p:spPr>
        <p:txBody>
          <a:bodyPr wrap="none" rtlCol="0">
            <a:spAutoFit/>
          </a:bodyPr>
          <a:lstStyle/>
          <a:p>
            <a:pPr marL="162560" lvl="1" indent="-162560">
              <a:buFont typeface="Arial" panose="020B0604020202020204" pitchFamily="34" charset="0"/>
              <a:buChar char="•"/>
            </a:pPr>
            <a:r>
              <a:rPr lang="zh-CN" altLang="en-US" sz="1515">
                <a:solidFill>
                  <a:schemeClr val="tx2"/>
                </a:solidFill>
                <a:latin typeface="Arial" panose="020B0604020202020204" pitchFamily="34" charset="0"/>
                <a:ea typeface="微软雅黑" panose="020B0503020204020204" pitchFamily="34" charset="-122"/>
                <a:cs typeface="+mn-ea"/>
                <a:sym typeface="Arial" panose="020B0604020202020204" pitchFamily="34" charset="0"/>
              </a:rPr>
              <a:t>添加相关标题文字</a:t>
            </a:r>
            <a:endParaRPr lang="en-US" altLang="zh-CN" sz="1515" dirty="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TextBox 11"/>
          <p:cNvSpPr txBox="1"/>
          <p:nvPr/>
        </p:nvSpPr>
        <p:spPr>
          <a:xfrm>
            <a:off x="5883583" y="3491494"/>
            <a:ext cx="1900520" cy="325795"/>
          </a:xfrm>
          <a:prstGeom prst="rect">
            <a:avLst/>
          </a:prstGeom>
          <a:noFill/>
        </p:spPr>
        <p:txBody>
          <a:bodyPr wrap="none" rtlCol="0">
            <a:spAutoFit/>
          </a:bodyPr>
          <a:lstStyle/>
          <a:p>
            <a:pPr marL="162560" lvl="1" indent="-162560">
              <a:buFont typeface="Arial" panose="020B0604020202020204" pitchFamily="34" charset="0"/>
              <a:buChar char="•"/>
            </a:pPr>
            <a:r>
              <a:rPr lang="zh-CN" altLang="en-US" sz="1515">
                <a:solidFill>
                  <a:schemeClr val="tx2"/>
                </a:solidFill>
                <a:latin typeface="Arial" panose="020B0604020202020204" pitchFamily="34" charset="0"/>
                <a:ea typeface="微软雅黑" panose="020B0503020204020204" pitchFamily="34" charset="-122"/>
                <a:cs typeface="+mn-ea"/>
                <a:sym typeface="Arial" panose="020B0604020202020204" pitchFamily="34" charset="0"/>
              </a:rPr>
              <a:t>添加相关标题文字</a:t>
            </a:r>
            <a:endParaRPr lang="en-US" altLang="zh-CN" sz="1515" dirty="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TextBox 11"/>
          <p:cNvSpPr txBox="1"/>
          <p:nvPr/>
        </p:nvSpPr>
        <p:spPr>
          <a:xfrm>
            <a:off x="7916463" y="3491494"/>
            <a:ext cx="1900520" cy="325795"/>
          </a:xfrm>
          <a:prstGeom prst="rect">
            <a:avLst/>
          </a:prstGeom>
          <a:noFill/>
        </p:spPr>
        <p:txBody>
          <a:bodyPr wrap="none" rtlCol="0">
            <a:spAutoFit/>
          </a:bodyPr>
          <a:lstStyle/>
          <a:p>
            <a:pPr marL="162560" lvl="1" indent="-162560">
              <a:buFont typeface="Arial" panose="020B0604020202020204" pitchFamily="34" charset="0"/>
              <a:buChar char="•"/>
            </a:pPr>
            <a:r>
              <a:rPr lang="zh-CN" altLang="en-US" sz="1515">
                <a:solidFill>
                  <a:schemeClr val="tx2"/>
                </a:solidFill>
                <a:latin typeface="Arial" panose="020B0604020202020204" pitchFamily="34" charset="0"/>
                <a:ea typeface="微软雅黑" panose="020B0503020204020204" pitchFamily="34" charset="-122"/>
                <a:cs typeface="+mn-ea"/>
                <a:sym typeface="Arial" panose="020B0604020202020204" pitchFamily="34" charset="0"/>
              </a:rPr>
              <a:t>添加相关标题文字</a:t>
            </a:r>
            <a:endParaRPr lang="en-US" altLang="zh-CN" sz="1515" dirty="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40000" fill="hold" grpId="0" nodeType="clickEffect" p14:presetBounceEnd="4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40000">
                                          <p:cBhvr additive="base">
                                            <p:cTn id="7" dur="1500" fill="hold"/>
                                            <p:tgtEl>
                                              <p:spTgt spid="3"/>
                                            </p:tgtEl>
                                            <p:attrNameLst>
                                              <p:attrName>ppt_x</p:attrName>
                                            </p:attrNameLst>
                                          </p:cBhvr>
                                          <p:tavLst>
                                            <p:tav tm="0">
                                              <p:val>
                                                <p:strVal val="0-#ppt_w/2"/>
                                              </p:val>
                                            </p:tav>
                                            <p:tav tm="100000">
                                              <p:val>
                                                <p:strVal val="#ppt_x"/>
                                              </p:val>
                                            </p:tav>
                                          </p:tavLst>
                                        </p:anim>
                                        <p:anim calcmode="lin" valueType="num" p14:bounceEnd="40000">
                                          <p:cBhvr additive="base">
                                            <p:cTn id="8" dur="1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32"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strVal val="4*#ppt_w"/>
                                              </p:val>
                                            </p:tav>
                                            <p:tav tm="100000">
                                              <p:val>
                                                <p:strVal val="#ppt_w"/>
                                              </p:val>
                                            </p:tav>
                                          </p:tavLst>
                                        </p:anim>
                                        <p:anim calcmode="lin" valueType="num">
                                          <p:cBhvr>
                                            <p:cTn id="25" dur="500" fill="hold"/>
                                            <p:tgtEl>
                                              <p:spTgt spid="7"/>
                                            </p:tgtEl>
                                            <p:attrNameLst>
                                              <p:attrName>ppt_h</p:attrName>
                                            </p:attrNameLst>
                                          </p:cBhvr>
                                          <p:tavLst>
                                            <p:tav tm="0">
                                              <p:val>
                                                <p:strVal val="4*#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par>
                              <p:cTn id="31" fill="hold">
                                <p:stCondLst>
                                  <p:cond delay="500"/>
                                </p:stCondLst>
                                <p:childTnLst>
                                  <p:par>
                                    <p:cTn id="32" presetID="12" presetClass="entr" presetSubtype="8"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p:tgtEl>
                                              <p:spTgt spid="8"/>
                                            </p:tgtEl>
                                            <p:attrNameLst>
                                              <p:attrName>ppt_x</p:attrName>
                                            </p:attrNameLst>
                                          </p:cBhvr>
                                          <p:tavLst>
                                            <p:tav tm="0">
                                              <p:val>
                                                <p:strVal val="#ppt_x-#ppt_w*1.125000"/>
                                              </p:val>
                                            </p:tav>
                                            <p:tav tm="100000">
                                              <p:val>
                                                <p:strVal val="#ppt_x"/>
                                              </p:val>
                                            </p:tav>
                                          </p:tavLst>
                                        </p:anim>
                                        <p:animEffect transition="in" filter="wipe(right)">
                                          <p:cBhvr>
                                            <p:cTn id="35" dur="500"/>
                                            <p:tgtEl>
                                              <p:spTgt spid="8"/>
                                            </p:tgtEl>
                                          </p:cBhvr>
                                        </p:animEffect>
                                      </p:childTnLst>
                                    </p:cTn>
                                  </p:par>
                                </p:childTnLst>
                              </p:cTn>
                            </p:par>
                            <p:par>
                              <p:cTn id="36" fill="hold">
                                <p:stCondLst>
                                  <p:cond delay="1000"/>
                                </p:stCondLst>
                                <p:childTnLst>
                                  <p:par>
                                    <p:cTn id="37" presetID="12" presetClass="entr" presetSubtype="8"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p:tgtEl>
                                              <p:spTgt spid="9"/>
                                            </p:tgtEl>
                                            <p:attrNameLst>
                                              <p:attrName>ppt_x</p:attrName>
                                            </p:attrNameLst>
                                          </p:cBhvr>
                                          <p:tavLst>
                                            <p:tav tm="0">
                                              <p:val>
                                                <p:strVal val="#ppt_x-#ppt_w*1.125000"/>
                                              </p:val>
                                            </p:tav>
                                            <p:tav tm="100000">
                                              <p:val>
                                                <p:strVal val="#ppt_x"/>
                                              </p:val>
                                            </p:tav>
                                          </p:tavLst>
                                        </p:anim>
                                        <p:animEffect transition="in" filter="wipe(right)">
                                          <p:cBhvr>
                                            <p:cTn id="40" dur="500"/>
                                            <p:tgtEl>
                                              <p:spTgt spid="9"/>
                                            </p:tgtEl>
                                          </p:cBhvr>
                                        </p:animEffect>
                                      </p:childTnLst>
                                    </p:cTn>
                                  </p:par>
                                </p:childTnLst>
                              </p:cTn>
                            </p:par>
                            <p:par>
                              <p:cTn id="41" fill="hold">
                                <p:stCondLst>
                                  <p:cond delay="1500"/>
                                </p:stCondLst>
                                <p:childTnLst>
                                  <p:par>
                                    <p:cTn id="42" presetID="12" presetClass="entr" presetSubtype="8"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p:tgtEl>
                                              <p:spTgt spid="10"/>
                                            </p:tgtEl>
                                            <p:attrNameLst>
                                              <p:attrName>ppt_x</p:attrName>
                                            </p:attrNameLst>
                                          </p:cBhvr>
                                          <p:tavLst>
                                            <p:tav tm="0">
                                              <p:val>
                                                <p:strVal val="#ppt_x-#ppt_w*1.125000"/>
                                              </p:val>
                                            </p:tav>
                                            <p:tav tm="100000">
                                              <p:val>
                                                <p:strVal val="#ppt_x"/>
                                              </p:val>
                                            </p:tav>
                                          </p:tavLst>
                                        </p:anim>
                                        <p:animEffect transition="in" filter="wipe(right)">
                                          <p:cBhvr>
                                            <p:cTn id="45" dur="500"/>
                                            <p:tgtEl>
                                              <p:spTgt spid="10"/>
                                            </p:tgtEl>
                                          </p:cBhvr>
                                        </p:animEffect>
                                      </p:childTnLst>
                                    </p:cTn>
                                  </p:par>
                                </p:childTnLst>
                              </p:cTn>
                            </p:par>
                            <p:par>
                              <p:cTn id="46" fill="hold">
                                <p:stCondLst>
                                  <p:cond delay="2000"/>
                                </p:stCondLst>
                                <p:childTnLst>
                                  <p:par>
                                    <p:cTn id="47" presetID="12" presetClass="entr" presetSubtype="8"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p:tgtEl>
                                              <p:spTgt spid="11"/>
                                            </p:tgtEl>
                                            <p:attrNameLst>
                                              <p:attrName>ppt_x</p:attrName>
                                            </p:attrNameLst>
                                          </p:cBhvr>
                                          <p:tavLst>
                                            <p:tav tm="0">
                                              <p:val>
                                                <p:strVal val="#ppt_x-#ppt_w*1.125000"/>
                                              </p:val>
                                            </p:tav>
                                            <p:tav tm="100000">
                                              <p:val>
                                                <p:strVal val="#ppt_x"/>
                                              </p:val>
                                            </p:tav>
                                          </p:tavLst>
                                        </p:anim>
                                        <p:animEffect transition="in" filter="wipe(right)">
                                          <p:cBhvr>
                                            <p:cTn id="5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P spid="7" grpId="0"/>
          <p:bldP spid="8" grpId="0"/>
          <p:bldP spid="9" grpId="0"/>
          <p:bldP spid="10" grpId="0"/>
          <p:bldP spid="11"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4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0-#ppt_w/2"/>
                                              </p:val>
                                            </p:tav>
                                            <p:tav tm="100000">
                                              <p:val>
                                                <p:strVal val="#ppt_x"/>
                                              </p:val>
                                            </p:tav>
                                          </p:tavLst>
                                        </p:anim>
                                        <p:anim calcmode="lin" valueType="num">
                                          <p:cBhvr additive="base">
                                            <p:cTn id="8" dur="1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32"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strVal val="4*#ppt_w"/>
                                              </p:val>
                                            </p:tav>
                                            <p:tav tm="100000">
                                              <p:val>
                                                <p:strVal val="#ppt_w"/>
                                              </p:val>
                                            </p:tav>
                                          </p:tavLst>
                                        </p:anim>
                                        <p:anim calcmode="lin" valueType="num">
                                          <p:cBhvr>
                                            <p:cTn id="25" dur="500" fill="hold"/>
                                            <p:tgtEl>
                                              <p:spTgt spid="7"/>
                                            </p:tgtEl>
                                            <p:attrNameLst>
                                              <p:attrName>ppt_h</p:attrName>
                                            </p:attrNameLst>
                                          </p:cBhvr>
                                          <p:tavLst>
                                            <p:tav tm="0">
                                              <p:val>
                                                <p:strVal val="4*#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par>
                              <p:cTn id="31" fill="hold">
                                <p:stCondLst>
                                  <p:cond delay="500"/>
                                </p:stCondLst>
                                <p:childTnLst>
                                  <p:par>
                                    <p:cTn id="32" presetID="12" presetClass="entr" presetSubtype="8"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p:tgtEl>
                                              <p:spTgt spid="8"/>
                                            </p:tgtEl>
                                            <p:attrNameLst>
                                              <p:attrName>ppt_x</p:attrName>
                                            </p:attrNameLst>
                                          </p:cBhvr>
                                          <p:tavLst>
                                            <p:tav tm="0">
                                              <p:val>
                                                <p:strVal val="#ppt_x-#ppt_w*1.125000"/>
                                              </p:val>
                                            </p:tav>
                                            <p:tav tm="100000">
                                              <p:val>
                                                <p:strVal val="#ppt_x"/>
                                              </p:val>
                                            </p:tav>
                                          </p:tavLst>
                                        </p:anim>
                                        <p:animEffect transition="in" filter="wipe(right)">
                                          <p:cBhvr>
                                            <p:cTn id="35" dur="500"/>
                                            <p:tgtEl>
                                              <p:spTgt spid="8"/>
                                            </p:tgtEl>
                                          </p:cBhvr>
                                        </p:animEffect>
                                      </p:childTnLst>
                                    </p:cTn>
                                  </p:par>
                                </p:childTnLst>
                              </p:cTn>
                            </p:par>
                            <p:par>
                              <p:cTn id="36" fill="hold">
                                <p:stCondLst>
                                  <p:cond delay="1000"/>
                                </p:stCondLst>
                                <p:childTnLst>
                                  <p:par>
                                    <p:cTn id="37" presetID="12" presetClass="entr" presetSubtype="8"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p:tgtEl>
                                              <p:spTgt spid="9"/>
                                            </p:tgtEl>
                                            <p:attrNameLst>
                                              <p:attrName>ppt_x</p:attrName>
                                            </p:attrNameLst>
                                          </p:cBhvr>
                                          <p:tavLst>
                                            <p:tav tm="0">
                                              <p:val>
                                                <p:strVal val="#ppt_x-#ppt_w*1.125000"/>
                                              </p:val>
                                            </p:tav>
                                            <p:tav tm="100000">
                                              <p:val>
                                                <p:strVal val="#ppt_x"/>
                                              </p:val>
                                            </p:tav>
                                          </p:tavLst>
                                        </p:anim>
                                        <p:animEffect transition="in" filter="wipe(right)">
                                          <p:cBhvr>
                                            <p:cTn id="40" dur="500"/>
                                            <p:tgtEl>
                                              <p:spTgt spid="9"/>
                                            </p:tgtEl>
                                          </p:cBhvr>
                                        </p:animEffect>
                                      </p:childTnLst>
                                    </p:cTn>
                                  </p:par>
                                </p:childTnLst>
                              </p:cTn>
                            </p:par>
                            <p:par>
                              <p:cTn id="41" fill="hold">
                                <p:stCondLst>
                                  <p:cond delay="1500"/>
                                </p:stCondLst>
                                <p:childTnLst>
                                  <p:par>
                                    <p:cTn id="42" presetID="12" presetClass="entr" presetSubtype="8"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p:tgtEl>
                                              <p:spTgt spid="10"/>
                                            </p:tgtEl>
                                            <p:attrNameLst>
                                              <p:attrName>ppt_x</p:attrName>
                                            </p:attrNameLst>
                                          </p:cBhvr>
                                          <p:tavLst>
                                            <p:tav tm="0">
                                              <p:val>
                                                <p:strVal val="#ppt_x-#ppt_w*1.125000"/>
                                              </p:val>
                                            </p:tav>
                                            <p:tav tm="100000">
                                              <p:val>
                                                <p:strVal val="#ppt_x"/>
                                              </p:val>
                                            </p:tav>
                                          </p:tavLst>
                                        </p:anim>
                                        <p:animEffect transition="in" filter="wipe(right)">
                                          <p:cBhvr>
                                            <p:cTn id="45" dur="500"/>
                                            <p:tgtEl>
                                              <p:spTgt spid="10"/>
                                            </p:tgtEl>
                                          </p:cBhvr>
                                        </p:animEffect>
                                      </p:childTnLst>
                                    </p:cTn>
                                  </p:par>
                                </p:childTnLst>
                              </p:cTn>
                            </p:par>
                            <p:par>
                              <p:cTn id="46" fill="hold">
                                <p:stCondLst>
                                  <p:cond delay="2000"/>
                                </p:stCondLst>
                                <p:childTnLst>
                                  <p:par>
                                    <p:cTn id="47" presetID="12" presetClass="entr" presetSubtype="8"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p:tgtEl>
                                              <p:spTgt spid="11"/>
                                            </p:tgtEl>
                                            <p:attrNameLst>
                                              <p:attrName>ppt_x</p:attrName>
                                            </p:attrNameLst>
                                          </p:cBhvr>
                                          <p:tavLst>
                                            <p:tav tm="0">
                                              <p:val>
                                                <p:strVal val="#ppt_x-#ppt_w*1.125000"/>
                                              </p:val>
                                            </p:tav>
                                            <p:tav tm="100000">
                                              <p:val>
                                                <p:strVal val="#ppt_x"/>
                                              </p:val>
                                            </p:tav>
                                          </p:tavLst>
                                        </p:anim>
                                        <p:animEffect transition="in" filter="wipe(right)">
                                          <p:cBhvr>
                                            <p:cTn id="5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P spid="7" grpId="0"/>
          <p:bldP spid="8" grpId="0"/>
          <p:bldP spid="9" grpId="0"/>
          <p:bldP spid="10" grpId="0"/>
          <p:bldP spid="11"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A_文本框 38"/>
          <p:cNvSpPr txBox="1">
            <a:spLocks noChangeArrowheads="1"/>
          </p:cNvSpPr>
          <p:nvPr>
            <p:custDataLst>
              <p:tags r:id="rId1"/>
            </p:custDataLst>
          </p:nvPr>
        </p:nvSpPr>
        <p:spPr bwMode="auto">
          <a:xfrm>
            <a:off x="1577419" y="2244480"/>
            <a:ext cx="9037162" cy="1015663"/>
          </a:xfrm>
          <a:prstGeom prst="rect">
            <a:avLst/>
          </a:prstGeom>
          <a:noFill/>
          <a:ln w="9525">
            <a:noFill/>
            <a:miter lim="800000"/>
          </a:ln>
        </p:spPr>
        <p:txBody>
          <a:bodyPr wrap="square">
            <a:spAutoFit/>
          </a:bodyPr>
          <a:lstStyle>
            <a:lvl1pPr>
              <a:defRPr sz="1400">
                <a:solidFill>
                  <a:schemeClr val="tx1"/>
                </a:solidFill>
                <a:latin typeface="微软雅黑" panose="020B0503020204020204" pitchFamily="34" charset="-122"/>
                <a:ea typeface="微软雅黑" panose="020B0503020204020204" pitchFamily="34" charset="-122"/>
              </a:defRPr>
            </a:lvl1pPr>
            <a:lvl2pPr marL="742950" indent="-285750">
              <a:defRPr sz="1400">
                <a:solidFill>
                  <a:schemeClr val="tx1"/>
                </a:solidFill>
                <a:latin typeface="微软雅黑" panose="020B0503020204020204" pitchFamily="34" charset="-122"/>
                <a:ea typeface="微软雅黑" panose="020B0503020204020204" pitchFamily="34" charset="-122"/>
              </a:defRPr>
            </a:lvl2pPr>
            <a:lvl3pPr marL="1143000" indent="-228600">
              <a:defRPr sz="1400">
                <a:solidFill>
                  <a:schemeClr val="tx1"/>
                </a:solidFill>
                <a:latin typeface="微软雅黑" panose="020B0503020204020204" pitchFamily="34" charset="-122"/>
                <a:ea typeface="微软雅黑" panose="020B0503020204020204" pitchFamily="34" charset="-122"/>
              </a:defRPr>
            </a:lvl3pPr>
            <a:lvl4pPr marL="1600200" indent="-228600">
              <a:defRPr sz="1400">
                <a:solidFill>
                  <a:schemeClr val="tx1"/>
                </a:solidFill>
                <a:latin typeface="微软雅黑" panose="020B0503020204020204" pitchFamily="34" charset="-122"/>
                <a:ea typeface="微软雅黑" panose="020B0503020204020204" pitchFamily="34" charset="-122"/>
              </a:defRPr>
            </a:lvl4pPr>
            <a:lvl5pPr marL="2057400" indent="-228600">
              <a:defRPr sz="1400">
                <a:solidFill>
                  <a:schemeClr val="tx1"/>
                </a:solidFill>
                <a:latin typeface="微软雅黑" panose="020B0503020204020204" pitchFamily="34" charset="-122"/>
                <a:ea typeface="微软雅黑" panose="020B0503020204020204" pitchFamily="34" charset="-122"/>
              </a:defRPr>
            </a:lvl5pPr>
            <a:lvl6pPr marL="2514600" indent="-228600" algn="ctr"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6pPr>
            <a:lvl7pPr marL="2971800" indent="-228600" algn="ctr"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7pPr>
            <a:lvl8pPr marL="3429000" indent="-228600" algn="ctr"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8pPr>
            <a:lvl9pPr marL="3886200" indent="-228600" algn="ctr" eaLnBrk="0" fontAlgn="ctr" hangingPunct="0">
              <a:spcBef>
                <a:spcPct val="0"/>
              </a:spcBef>
              <a:spcAft>
                <a:spcPct val="0"/>
              </a:spcAft>
              <a:buClr>
                <a:srgbClr val="FF0000"/>
              </a:buClr>
              <a:buSzPct val="70000"/>
              <a:buFont typeface="Arial" panose="020B0604020202020204" pitchFamily="34" charset="0"/>
              <a:defRPr sz="1400">
                <a:solidFill>
                  <a:schemeClr val="tx1"/>
                </a:solidFill>
                <a:latin typeface="微软雅黑" panose="020B0503020204020204" pitchFamily="34" charset="-122"/>
                <a:ea typeface="微软雅黑" panose="020B0503020204020204" pitchFamily="34" charset="-122"/>
              </a:defRPr>
            </a:lvl9pPr>
          </a:lstStyle>
          <a:p>
            <a:pPr algn="ctr" fontAlgn="base"/>
            <a:r>
              <a:rPr lang="zh-CN" altLang="en-US" sz="6000">
                <a:solidFill>
                  <a:schemeClr val="tx2"/>
                </a:solidFill>
                <a:latin typeface="方正粗谭黑简体" panose="02000000000000000000" pitchFamily="2" charset="-122"/>
                <a:ea typeface="方正粗谭黑简体" panose="02000000000000000000" pitchFamily="2" charset="-122"/>
              </a:rPr>
              <a:t>演示完毕 谢谢指导</a:t>
            </a:r>
            <a:endParaRPr lang="zh-CN" altLang="en-US" sz="6000" dirty="0">
              <a:solidFill>
                <a:schemeClr val="tx2"/>
              </a:solidFill>
              <a:latin typeface="方正粗谭黑简体" panose="02000000000000000000" pitchFamily="2" charset="-122"/>
              <a:ea typeface="方正粗谭黑简体" panose="02000000000000000000" pitchFamily="2" charset="-122"/>
            </a:endParaRPr>
          </a:p>
        </p:txBody>
      </p:sp>
      <p:sp>
        <p:nvSpPr>
          <p:cNvPr id="13" name="PA_文本框 36"/>
          <p:cNvSpPr txBox="1"/>
          <p:nvPr>
            <p:custDataLst>
              <p:tags r:id="rId2"/>
            </p:custDataLst>
          </p:nvPr>
        </p:nvSpPr>
        <p:spPr>
          <a:xfrm>
            <a:off x="2890518" y="3792066"/>
            <a:ext cx="6410964" cy="549609"/>
          </a:xfrm>
          <a:prstGeom prst="rect">
            <a:avLst/>
          </a:prstGeom>
          <a:noFill/>
        </p:spPr>
        <p:txBody>
          <a:bodyPr wrap="square" lIns="91412" tIns="45706" rIns="91412" bIns="45706">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3130" fontAlgn="base">
              <a:spcBef>
                <a:spcPct val="0"/>
              </a:spcBef>
              <a:spcAft>
                <a:spcPct val="0"/>
              </a:spcAft>
              <a:defRPr>
                <a:solidFill>
                  <a:schemeClr val="tx1"/>
                </a:solidFill>
                <a:latin typeface="Calibri" panose="020F0502020204030204" pitchFamily="34" charset="0"/>
              </a:defRPr>
            </a:lvl6pPr>
            <a:lvl7pPr marL="2971800" indent="-228600" defTabSz="913130" fontAlgn="base">
              <a:spcBef>
                <a:spcPct val="0"/>
              </a:spcBef>
              <a:spcAft>
                <a:spcPct val="0"/>
              </a:spcAft>
              <a:defRPr>
                <a:solidFill>
                  <a:schemeClr val="tx1"/>
                </a:solidFill>
                <a:latin typeface="Calibri" panose="020F0502020204030204" pitchFamily="34" charset="0"/>
              </a:defRPr>
            </a:lvl7pPr>
            <a:lvl8pPr marL="3429000" indent="-228600" defTabSz="913130" fontAlgn="base">
              <a:spcBef>
                <a:spcPct val="0"/>
              </a:spcBef>
              <a:spcAft>
                <a:spcPct val="0"/>
              </a:spcAft>
              <a:defRPr>
                <a:solidFill>
                  <a:schemeClr val="tx1"/>
                </a:solidFill>
                <a:latin typeface="Calibri" panose="020F0502020204030204" pitchFamily="34" charset="0"/>
              </a:defRPr>
            </a:lvl8pPr>
            <a:lvl9pPr marL="3886200" indent="-228600" defTabSz="913130" fontAlgn="base">
              <a:spcBef>
                <a:spcPct val="0"/>
              </a:spcBef>
              <a:spcAft>
                <a:spcPct val="0"/>
              </a:spcAft>
              <a:defRPr>
                <a:solidFill>
                  <a:schemeClr val="tx1"/>
                </a:solidFill>
                <a:latin typeface="Calibri" panose="020F0502020204030204" pitchFamily="34" charset="0"/>
              </a:defRPr>
            </a:lvl9pPr>
          </a:lstStyle>
          <a:p>
            <a:pPr algn="ctr">
              <a:lnSpc>
                <a:spcPct val="150000"/>
              </a:lnSpc>
            </a:pPr>
            <a:r>
              <a:rPr lang="en-US" altLang="zh-CN" sz="1050">
                <a:solidFill>
                  <a:schemeClr val="tx1">
                    <a:lumMod val="85000"/>
                    <a:lumOff val="15000"/>
                  </a:schemeClr>
                </a:solidFill>
                <a:latin typeface="微软雅黑 Light" panose="020B0502040204020203" pitchFamily="34" charset="-122"/>
                <a:ea typeface="微软雅黑 Light" panose="020B0502040204020203" pitchFamily="34" charset="-122"/>
              </a:rPr>
              <a:t>We have many PowerPoint templates that has been specifically designed to help anyone that is stepping into the world of PowerPoint for the very first time.</a:t>
            </a:r>
            <a:endParaRPr lang="en-US" altLang="zh-CN" sz="1050" dirty="0">
              <a:solidFill>
                <a:schemeClr val="tx1">
                  <a:lumMod val="85000"/>
                  <a:lumOff val="15000"/>
                </a:schemeClr>
              </a:solidFill>
              <a:latin typeface="微软雅黑 Light" panose="020B0502040204020203" pitchFamily="34" charset="-122"/>
              <a:ea typeface="微软雅黑 Light" panose="020B0502040204020203" pitchFamily="34" charset="-122"/>
            </a:endParaRPr>
          </a:p>
        </p:txBody>
      </p:sp>
      <p:cxnSp>
        <p:nvCxnSpPr>
          <p:cNvPr id="14" name="PA_直接连接符 37"/>
          <p:cNvCxnSpPr/>
          <p:nvPr>
            <p:custDataLst>
              <p:tags r:id="rId3"/>
            </p:custDataLst>
          </p:nvPr>
        </p:nvCxnSpPr>
        <p:spPr>
          <a:xfrm>
            <a:off x="2367077" y="3707399"/>
            <a:ext cx="7528746" cy="0"/>
          </a:xfrm>
          <a:prstGeom prst="line">
            <a:avLst/>
          </a:prstGeom>
          <a:ln>
            <a:solidFill>
              <a:schemeClr val="tx2"/>
            </a:solidFill>
            <a:prstDash val="lgDash"/>
          </a:ln>
        </p:spPr>
        <p:style>
          <a:lnRef idx="1">
            <a:schemeClr val="accent1"/>
          </a:lnRef>
          <a:fillRef idx="0">
            <a:schemeClr val="accent1"/>
          </a:fillRef>
          <a:effectRef idx="0">
            <a:schemeClr val="accent1"/>
          </a:effectRef>
          <a:fontRef idx="minor">
            <a:schemeClr val="tx1"/>
          </a:fontRef>
        </p:style>
      </p:cxnSp>
      <p:sp>
        <p:nvSpPr>
          <p:cNvPr id="6" name="PA_任意多边形 103"/>
          <p:cNvSpPr>
            <a:spLocks noEditPoints="1"/>
          </p:cNvSpPr>
          <p:nvPr>
            <p:custDataLst>
              <p:tags r:id="rId4"/>
            </p:custDataLst>
          </p:nvPr>
        </p:nvSpPr>
        <p:spPr bwMode="auto">
          <a:xfrm>
            <a:off x="5458151" y="1114406"/>
            <a:ext cx="1275698" cy="1045408"/>
          </a:xfrm>
          <a:custGeom>
            <a:avLst/>
            <a:gdLst>
              <a:gd name="T0" fmla="*/ 317 w 332"/>
              <a:gd name="T1" fmla="*/ 227 h 272"/>
              <a:gd name="T2" fmla="*/ 198 w 332"/>
              <a:gd name="T3" fmla="*/ 227 h 272"/>
              <a:gd name="T4" fmla="*/ 294 w 332"/>
              <a:gd name="T5" fmla="*/ 212 h 272"/>
              <a:gd name="T6" fmla="*/ 302 w 332"/>
              <a:gd name="T7" fmla="*/ 204 h 272"/>
              <a:gd name="T8" fmla="*/ 302 w 332"/>
              <a:gd name="T9" fmla="*/ 53 h 272"/>
              <a:gd name="T10" fmla="*/ 317 w 332"/>
              <a:gd name="T11" fmla="*/ 53 h 272"/>
              <a:gd name="T12" fmla="*/ 317 w 332"/>
              <a:gd name="T13" fmla="*/ 227 h 272"/>
              <a:gd name="T14" fmla="*/ 174 w 332"/>
              <a:gd name="T15" fmla="*/ 224 h 272"/>
              <a:gd name="T16" fmla="*/ 174 w 332"/>
              <a:gd name="T17" fmla="*/ 48 h 272"/>
              <a:gd name="T18" fmla="*/ 287 w 332"/>
              <a:gd name="T19" fmla="*/ 15 h 272"/>
              <a:gd name="T20" fmla="*/ 287 w 332"/>
              <a:gd name="T21" fmla="*/ 197 h 272"/>
              <a:gd name="T22" fmla="*/ 174 w 332"/>
              <a:gd name="T23" fmla="*/ 224 h 272"/>
              <a:gd name="T24" fmla="*/ 158 w 332"/>
              <a:gd name="T25" fmla="*/ 224 h 272"/>
              <a:gd name="T26" fmla="*/ 45 w 332"/>
              <a:gd name="T27" fmla="*/ 197 h 272"/>
              <a:gd name="T28" fmla="*/ 45 w 332"/>
              <a:gd name="T29" fmla="*/ 15 h 272"/>
              <a:gd name="T30" fmla="*/ 158 w 332"/>
              <a:gd name="T31" fmla="*/ 48 h 272"/>
              <a:gd name="T32" fmla="*/ 158 w 332"/>
              <a:gd name="T33" fmla="*/ 224 h 272"/>
              <a:gd name="T34" fmla="*/ 15 w 332"/>
              <a:gd name="T35" fmla="*/ 227 h 272"/>
              <a:gd name="T36" fmla="*/ 15 w 332"/>
              <a:gd name="T37" fmla="*/ 53 h 272"/>
              <a:gd name="T38" fmla="*/ 30 w 332"/>
              <a:gd name="T39" fmla="*/ 53 h 272"/>
              <a:gd name="T40" fmla="*/ 30 w 332"/>
              <a:gd name="T41" fmla="*/ 204 h 272"/>
              <a:gd name="T42" fmla="*/ 37 w 332"/>
              <a:gd name="T43" fmla="*/ 212 h 272"/>
              <a:gd name="T44" fmla="*/ 134 w 332"/>
              <a:gd name="T45" fmla="*/ 227 h 272"/>
              <a:gd name="T46" fmla="*/ 15 w 332"/>
              <a:gd name="T47" fmla="*/ 227 h 272"/>
              <a:gd name="T48" fmla="*/ 317 w 332"/>
              <a:gd name="T49" fmla="*/ 38 h 272"/>
              <a:gd name="T50" fmla="*/ 302 w 332"/>
              <a:gd name="T51" fmla="*/ 38 h 272"/>
              <a:gd name="T52" fmla="*/ 302 w 332"/>
              <a:gd name="T53" fmla="*/ 7 h 272"/>
              <a:gd name="T54" fmla="*/ 294 w 332"/>
              <a:gd name="T55" fmla="*/ 0 h 272"/>
              <a:gd name="T56" fmla="*/ 166 w 332"/>
              <a:gd name="T57" fmla="*/ 34 h 272"/>
              <a:gd name="T58" fmla="*/ 37 w 332"/>
              <a:gd name="T59" fmla="*/ 0 h 272"/>
              <a:gd name="T60" fmla="*/ 30 w 332"/>
              <a:gd name="T61" fmla="*/ 7 h 272"/>
              <a:gd name="T62" fmla="*/ 30 w 332"/>
              <a:gd name="T63" fmla="*/ 38 h 272"/>
              <a:gd name="T64" fmla="*/ 15 w 332"/>
              <a:gd name="T65" fmla="*/ 38 h 272"/>
              <a:gd name="T66" fmla="*/ 0 w 332"/>
              <a:gd name="T67" fmla="*/ 53 h 272"/>
              <a:gd name="T68" fmla="*/ 0 w 332"/>
              <a:gd name="T69" fmla="*/ 242 h 272"/>
              <a:gd name="T70" fmla="*/ 15 w 332"/>
              <a:gd name="T71" fmla="*/ 257 h 272"/>
              <a:gd name="T72" fmla="*/ 143 w 332"/>
              <a:gd name="T73" fmla="*/ 257 h 272"/>
              <a:gd name="T74" fmla="*/ 158 w 332"/>
              <a:gd name="T75" fmla="*/ 272 h 272"/>
              <a:gd name="T76" fmla="*/ 174 w 332"/>
              <a:gd name="T77" fmla="*/ 272 h 272"/>
              <a:gd name="T78" fmla="*/ 189 w 332"/>
              <a:gd name="T79" fmla="*/ 257 h 272"/>
              <a:gd name="T80" fmla="*/ 317 w 332"/>
              <a:gd name="T81" fmla="*/ 257 h 272"/>
              <a:gd name="T82" fmla="*/ 332 w 332"/>
              <a:gd name="T83" fmla="*/ 242 h 272"/>
              <a:gd name="T84" fmla="*/ 332 w 332"/>
              <a:gd name="T85" fmla="*/ 53 h 272"/>
              <a:gd name="T86" fmla="*/ 317 w 332"/>
              <a:gd name="T87" fmla="*/ 3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2" h="272">
                <a:moveTo>
                  <a:pt x="317" y="227"/>
                </a:moveTo>
                <a:cubicBezTo>
                  <a:pt x="198" y="227"/>
                  <a:pt x="198" y="227"/>
                  <a:pt x="198" y="227"/>
                </a:cubicBezTo>
                <a:cubicBezTo>
                  <a:pt x="230" y="212"/>
                  <a:pt x="273" y="212"/>
                  <a:pt x="294" y="212"/>
                </a:cubicBezTo>
                <a:cubicBezTo>
                  <a:pt x="299" y="212"/>
                  <a:pt x="302" y="208"/>
                  <a:pt x="302" y="204"/>
                </a:cubicBezTo>
                <a:cubicBezTo>
                  <a:pt x="302" y="53"/>
                  <a:pt x="302" y="53"/>
                  <a:pt x="302" y="53"/>
                </a:cubicBezTo>
                <a:cubicBezTo>
                  <a:pt x="317" y="53"/>
                  <a:pt x="317" y="53"/>
                  <a:pt x="317" y="53"/>
                </a:cubicBezTo>
                <a:cubicBezTo>
                  <a:pt x="317" y="227"/>
                  <a:pt x="317" y="227"/>
                  <a:pt x="317" y="227"/>
                </a:cubicBezTo>
                <a:close/>
                <a:moveTo>
                  <a:pt x="174" y="224"/>
                </a:moveTo>
                <a:cubicBezTo>
                  <a:pt x="174" y="48"/>
                  <a:pt x="174" y="48"/>
                  <a:pt x="174" y="48"/>
                </a:cubicBezTo>
                <a:cubicBezTo>
                  <a:pt x="200" y="18"/>
                  <a:pt x="256" y="15"/>
                  <a:pt x="287" y="15"/>
                </a:cubicBezTo>
                <a:cubicBezTo>
                  <a:pt x="287" y="197"/>
                  <a:pt x="287" y="197"/>
                  <a:pt x="287" y="197"/>
                </a:cubicBezTo>
                <a:cubicBezTo>
                  <a:pt x="258" y="197"/>
                  <a:pt x="206" y="199"/>
                  <a:pt x="174" y="224"/>
                </a:cubicBezTo>
                <a:close/>
                <a:moveTo>
                  <a:pt x="158" y="224"/>
                </a:moveTo>
                <a:cubicBezTo>
                  <a:pt x="126" y="199"/>
                  <a:pt x="74" y="197"/>
                  <a:pt x="45" y="197"/>
                </a:cubicBezTo>
                <a:cubicBezTo>
                  <a:pt x="45" y="15"/>
                  <a:pt x="45" y="15"/>
                  <a:pt x="45" y="15"/>
                </a:cubicBezTo>
                <a:cubicBezTo>
                  <a:pt x="76" y="15"/>
                  <a:pt x="132" y="18"/>
                  <a:pt x="158" y="48"/>
                </a:cubicBezTo>
                <a:cubicBezTo>
                  <a:pt x="158" y="224"/>
                  <a:pt x="158" y="224"/>
                  <a:pt x="158" y="224"/>
                </a:cubicBezTo>
                <a:close/>
                <a:moveTo>
                  <a:pt x="15" y="227"/>
                </a:moveTo>
                <a:cubicBezTo>
                  <a:pt x="15" y="53"/>
                  <a:pt x="15" y="53"/>
                  <a:pt x="15" y="53"/>
                </a:cubicBezTo>
                <a:cubicBezTo>
                  <a:pt x="30" y="53"/>
                  <a:pt x="30" y="53"/>
                  <a:pt x="30" y="53"/>
                </a:cubicBezTo>
                <a:cubicBezTo>
                  <a:pt x="30" y="204"/>
                  <a:pt x="30" y="204"/>
                  <a:pt x="30" y="204"/>
                </a:cubicBezTo>
                <a:cubicBezTo>
                  <a:pt x="30" y="208"/>
                  <a:pt x="33" y="212"/>
                  <a:pt x="37" y="212"/>
                </a:cubicBezTo>
                <a:cubicBezTo>
                  <a:pt x="59" y="212"/>
                  <a:pt x="102" y="212"/>
                  <a:pt x="134" y="227"/>
                </a:cubicBezTo>
                <a:cubicBezTo>
                  <a:pt x="15" y="227"/>
                  <a:pt x="15" y="227"/>
                  <a:pt x="15" y="227"/>
                </a:cubicBezTo>
                <a:close/>
                <a:moveTo>
                  <a:pt x="317" y="38"/>
                </a:moveTo>
                <a:cubicBezTo>
                  <a:pt x="302" y="38"/>
                  <a:pt x="302" y="38"/>
                  <a:pt x="302" y="38"/>
                </a:cubicBezTo>
                <a:cubicBezTo>
                  <a:pt x="302" y="7"/>
                  <a:pt x="302" y="7"/>
                  <a:pt x="302" y="7"/>
                </a:cubicBezTo>
                <a:cubicBezTo>
                  <a:pt x="302" y="3"/>
                  <a:pt x="299" y="0"/>
                  <a:pt x="294" y="0"/>
                </a:cubicBezTo>
                <a:cubicBezTo>
                  <a:pt x="266" y="0"/>
                  <a:pt x="201" y="0"/>
                  <a:pt x="166" y="34"/>
                </a:cubicBezTo>
                <a:cubicBezTo>
                  <a:pt x="131" y="0"/>
                  <a:pt x="66" y="0"/>
                  <a:pt x="37" y="0"/>
                </a:cubicBezTo>
                <a:cubicBezTo>
                  <a:pt x="33" y="0"/>
                  <a:pt x="30" y="3"/>
                  <a:pt x="30" y="7"/>
                </a:cubicBezTo>
                <a:cubicBezTo>
                  <a:pt x="30" y="38"/>
                  <a:pt x="30" y="38"/>
                  <a:pt x="30" y="38"/>
                </a:cubicBezTo>
                <a:cubicBezTo>
                  <a:pt x="15" y="38"/>
                  <a:pt x="15" y="38"/>
                  <a:pt x="15" y="38"/>
                </a:cubicBezTo>
                <a:cubicBezTo>
                  <a:pt x="6" y="38"/>
                  <a:pt x="0" y="44"/>
                  <a:pt x="0" y="53"/>
                </a:cubicBezTo>
                <a:cubicBezTo>
                  <a:pt x="0" y="242"/>
                  <a:pt x="0" y="242"/>
                  <a:pt x="0" y="242"/>
                </a:cubicBezTo>
                <a:cubicBezTo>
                  <a:pt x="0" y="250"/>
                  <a:pt x="6" y="257"/>
                  <a:pt x="15" y="257"/>
                </a:cubicBezTo>
                <a:cubicBezTo>
                  <a:pt x="143" y="257"/>
                  <a:pt x="143" y="257"/>
                  <a:pt x="143" y="257"/>
                </a:cubicBezTo>
                <a:cubicBezTo>
                  <a:pt x="143" y="265"/>
                  <a:pt x="150" y="272"/>
                  <a:pt x="158" y="272"/>
                </a:cubicBezTo>
                <a:cubicBezTo>
                  <a:pt x="174" y="272"/>
                  <a:pt x="174" y="272"/>
                  <a:pt x="174" y="272"/>
                </a:cubicBezTo>
                <a:cubicBezTo>
                  <a:pt x="182" y="272"/>
                  <a:pt x="189" y="265"/>
                  <a:pt x="189" y="257"/>
                </a:cubicBezTo>
                <a:cubicBezTo>
                  <a:pt x="317" y="257"/>
                  <a:pt x="317" y="257"/>
                  <a:pt x="317" y="257"/>
                </a:cubicBezTo>
                <a:cubicBezTo>
                  <a:pt x="326" y="257"/>
                  <a:pt x="332" y="250"/>
                  <a:pt x="332" y="242"/>
                </a:cubicBezTo>
                <a:cubicBezTo>
                  <a:pt x="332" y="53"/>
                  <a:pt x="332" y="53"/>
                  <a:pt x="332" y="53"/>
                </a:cubicBezTo>
                <a:cubicBezTo>
                  <a:pt x="332" y="44"/>
                  <a:pt x="326" y="38"/>
                  <a:pt x="317" y="38"/>
                </a:cubicBezTo>
                <a:close/>
              </a:path>
            </a:pathLst>
          </a:custGeom>
          <a:solidFill>
            <a:schemeClr val="tx2"/>
          </a:solidFill>
          <a:ln>
            <a:noFill/>
          </a:ln>
        </p:spPr>
        <p:txBody>
          <a:bodyPr vert="horz" wrap="square" lIns="121920" tIns="60960" rIns="121920" bIns="60960" numCol="1" anchor="t" anchorCtr="0" compatLnSpc="1"/>
          <a:lstStyle/>
          <a:p>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11"/>
                                        </p:tgtEl>
                                        <p:attrNameLst>
                                          <p:attrName>style.visibility</p:attrName>
                                        </p:attrNameLst>
                                      </p:cBhvr>
                                      <p:to>
                                        <p:strVal val="visible"/>
                                      </p:to>
                                    </p:set>
                                    <p:anim calcmode="lin" valueType="num">
                                      <p:cBhvr>
                                        <p:cTn id="13" dur="750" fill="hold"/>
                                        <p:tgtEl>
                                          <p:spTgt spid="11"/>
                                        </p:tgtEl>
                                        <p:attrNameLst>
                                          <p:attrName>ppt_w</p:attrName>
                                        </p:attrNameLst>
                                      </p:cBhvr>
                                      <p:tavLst>
                                        <p:tav tm="0">
                                          <p:val>
                                            <p:fltVal val="0"/>
                                          </p:val>
                                        </p:tav>
                                        <p:tav tm="100000">
                                          <p:val>
                                            <p:strVal val="#ppt_w"/>
                                          </p:val>
                                        </p:tav>
                                      </p:tavLst>
                                    </p:anim>
                                    <p:anim calcmode="lin" valueType="num">
                                      <p:cBhvr>
                                        <p:cTn id="14" dur="750" fill="hold"/>
                                        <p:tgtEl>
                                          <p:spTgt spid="11"/>
                                        </p:tgtEl>
                                        <p:attrNameLst>
                                          <p:attrName>ppt_h</p:attrName>
                                        </p:attrNameLst>
                                      </p:cBhvr>
                                      <p:tavLst>
                                        <p:tav tm="0">
                                          <p:val>
                                            <p:fltVal val="0"/>
                                          </p:val>
                                        </p:tav>
                                        <p:tav tm="100000">
                                          <p:val>
                                            <p:strVal val="#ppt_h"/>
                                          </p:val>
                                        </p:tav>
                                      </p:tavLst>
                                    </p:anim>
                                    <p:animEffect transition="in" filter="fade">
                                      <p:cBhvr>
                                        <p:cTn id="15" dur="750"/>
                                        <p:tgtEl>
                                          <p:spTgt spid="11"/>
                                        </p:tgtEl>
                                      </p:cBhvr>
                                    </p:animEffect>
                                  </p:childTnLst>
                                </p:cTn>
                              </p:par>
                            </p:childTnLst>
                          </p:cTn>
                        </p:par>
                        <p:par>
                          <p:cTn id="16" fill="hold">
                            <p:stCondLst>
                              <p:cond delay="1350"/>
                            </p:stCondLst>
                            <p:childTnLst>
                              <p:par>
                                <p:cTn id="17" presetID="22" presetClass="entr" presetSubtype="8"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1000"/>
                                        <p:tgtEl>
                                          <p:spTgt spid="13"/>
                                        </p:tgtEl>
                                      </p:cBhvr>
                                    </p:animEffect>
                                  </p:childTnLst>
                                </p:cTn>
                              </p:par>
                              <p:par>
                                <p:cTn id="20" presetID="22" presetClass="entr" presetSubtype="8"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a:cs typeface="+mn-ea"/>
              </a:rPr>
              <a:t>单击此处添加标题</a:t>
            </a:r>
            <a:endParaRPr lang="zh-CN" altLang="en-US" dirty="0">
              <a:ea typeface="+mn-ea"/>
              <a:cs typeface="+mn-ea"/>
            </a:endParaRPr>
          </a:p>
        </p:txBody>
      </p:sp>
      <p:sp>
        <p:nvSpPr>
          <p:cNvPr id="43" name="Freeform 42"/>
          <p:cNvSpPr/>
          <p:nvPr/>
        </p:nvSpPr>
        <p:spPr>
          <a:xfrm>
            <a:off x="2990500" y="3117399"/>
            <a:ext cx="2223446" cy="1107346"/>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mn-ea"/>
              <a:cs typeface="+mn-ea"/>
            </a:endParaRPr>
          </a:p>
        </p:txBody>
      </p:sp>
      <p:sp>
        <p:nvSpPr>
          <p:cNvPr id="44" name="Freeform 43"/>
          <p:cNvSpPr/>
          <p:nvPr/>
        </p:nvSpPr>
        <p:spPr>
          <a:xfrm flipV="1">
            <a:off x="1051117" y="2010053"/>
            <a:ext cx="2223446" cy="1107346"/>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bg1">
                  <a:lumMod val="65000"/>
                </a:schemeClr>
              </a:solidFill>
              <a:latin typeface="+mn-ea"/>
              <a:cs typeface="+mn-ea"/>
            </a:endParaRPr>
          </a:p>
        </p:txBody>
      </p:sp>
      <p:sp>
        <p:nvSpPr>
          <p:cNvPr id="49" name="Freeform 48"/>
          <p:cNvSpPr/>
          <p:nvPr/>
        </p:nvSpPr>
        <p:spPr>
          <a:xfrm>
            <a:off x="6869267" y="3117399"/>
            <a:ext cx="2223446" cy="1107346"/>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mn-ea"/>
              <a:cs typeface="+mn-ea"/>
            </a:endParaRPr>
          </a:p>
        </p:txBody>
      </p:sp>
      <p:sp>
        <p:nvSpPr>
          <p:cNvPr id="70" name="Freeform 69"/>
          <p:cNvSpPr/>
          <p:nvPr/>
        </p:nvSpPr>
        <p:spPr>
          <a:xfrm flipV="1">
            <a:off x="4929884" y="2010053"/>
            <a:ext cx="2223446" cy="1107346"/>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mn-ea"/>
              <a:cs typeface="+mn-ea"/>
            </a:endParaRPr>
          </a:p>
        </p:txBody>
      </p:sp>
      <p:sp>
        <p:nvSpPr>
          <p:cNvPr id="71" name="Freeform 70"/>
          <p:cNvSpPr/>
          <p:nvPr/>
        </p:nvSpPr>
        <p:spPr>
          <a:xfrm flipV="1">
            <a:off x="8808651" y="2010053"/>
            <a:ext cx="2223446" cy="1107346"/>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mn-ea"/>
              <a:cs typeface="+mn-ea"/>
            </a:endParaRPr>
          </a:p>
        </p:txBody>
      </p:sp>
      <p:sp>
        <p:nvSpPr>
          <p:cNvPr id="72" name="Text Placeholder 32"/>
          <p:cNvSpPr txBox="1"/>
          <p:nvPr/>
        </p:nvSpPr>
        <p:spPr>
          <a:xfrm>
            <a:off x="1335179" y="3706157"/>
            <a:ext cx="1650125" cy="42087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buNone/>
            </a:pPr>
            <a:r>
              <a:rPr lang="zh-CN" altLang="en-US" sz="900">
                <a:solidFill>
                  <a:srgbClr val="7F7F7F"/>
                </a:solidFill>
                <a:latin typeface="+mn-ea"/>
                <a:cs typeface="+mn-ea"/>
              </a:rPr>
              <a:t>单击此处添加副标题或详细文本描述</a:t>
            </a:r>
            <a:r>
              <a:rPr lang="en-US" altLang="zh-CN" sz="900">
                <a:solidFill>
                  <a:srgbClr val="7F7F7F"/>
                </a:solidFill>
                <a:latin typeface="+mn-ea"/>
                <a:cs typeface="+mn-ea"/>
              </a:rPr>
              <a:t>.</a:t>
            </a:r>
            <a:endParaRPr lang="en-US" sz="900" dirty="0">
              <a:solidFill>
                <a:srgbClr val="7F7F7F"/>
              </a:solidFill>
              <a:latin typeface="+mn-ea"/>
              <a:cs typeface="+mn-ea"/>
            </a:endParaRPr>
          </a:p>
        </p:txBody>
      </p:sp>
      <p:sp>
        <p:nvSpPr>
          <p:cNvPr id="73" name="Text Placeholder 33"/>
          <p:cNvSpPr txBox="1"/>
          <p:nvPr/>
        </p:nvSpPr>
        <p:spPr>
          <a:xfrm>
            <a:off x="1335180" y="3515710"/>
            <a:ext cx="1650123"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200">
                <a:solidFill>
                  <a:schemeClr val="accent5"/>
                </a:solidFill>
                <a:latin typeface="+mn-ea"/>
                <a:cs typeface="+mn-ea"/>
              </a:rPr>
              <a:t>创意策略</a:t>
            </a:r>
            <a:endParaRPr lang="en-AU" sz="1200" dirty="0">
              <a:solidFill>
                <a:schemeClr val="accent5"/>
              </a:solidFill>
              <a:latin typeface="+mn-ea"/>
              <a:cs typeface="+mn-ea"/>
            </a:endParaRPr>
          </a:p>
        </p:txBody>
      </p:sp>
      <p:sp>
        <p:nvSpPr>
          <p:cNvPr id="74" name="Oval 73"/>
          <p:cNvSpPr>
            <a:spLocks noChangeAspect="1"/>
          </p:cNvSpPr>
          <p:nvPr/>
        </p:nvSpPr>
        <p:spPr>
          <a:xfrm>
            <a:off x="1884281" y="2835088"/>
            <a:ext cx="551920" cy="55199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AU">
                <a:solidFill>
                  <a:schemeClr val="bg1"/>
                </a:solidFill>
                <a:latin typeface="+mn-ea"/>
                <a:cs typeface="+mn-ea"/>
              </a:rPr>
              <a:t>1</a:t>
            </a:r>
            <a:endParaRPr lang="en-AU" dirty="0">
              <a:solidFill>
                <a:schemeClr val="bg1"/>
              </a:solidFill>
              <a:latin typeface="+mn-ea"/>
              <a:cs typeface="+mn-ea"/>
            </a:endParaRPr>
          </a:p>
        </p:txBody>
      </p:sp>
      <p:sp>
        <p:nvSpPr>
          <p:cNvPr id="75" name="Oval 74"/>
          <p:cNvSpPr>
            <a:spLocks noChangeAspect="1"/>
          </p:cNvSpPr>
          <p:nvPr/>
        </p:nvSpPr>
        <p:spPr>
          <a:xfrm>
            <a:off x="3824854" y="2835088"/>
            <a:ext cx="551920" cy="5519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solidFill>
                  <a:schemeClr val="bg1"/>
                </a:solidFill>
                <a:latin typeface="+mn-ea"/>
                <a:cs typeface="+mn-ea"/>
              </a:rPr>
              <a:t>2</a:t>
            </a:r>
            <a:endParaRPr lang="en-US" dirty="0">
              <a:solidFill>
                <a:schemeClr val="bg1"/>
              </a:solidFill>
              <a:latin typeface="+mn-ea"/>
              <a:cs typeface="+mn-ea"/>
            </a:endParaRPr>
          </a:p>
        </p:txBody>
      </p:sp>
      <p:sp>
        <p:nvSpPr>
          <p:cNvPr id="76" name="Oval 75"/>
          <p:cNvSpPr>
            <a:spLocks noChangeAspect="1"/>
          </p:cNvSpPr>
          <p:nvPr/>
        </p:nvSpPr>
        <p:spPr>
          <a:xfrm>
            <a:off x="5772340" y="2835088"/>
            <a:ext cx="551920" cy="55199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r>
              <a:rPr lang="en-AU">
                <a:solidFill>
                  <a:srgbClr val="FFFFFF"/>
                </a:solidFill>
                <a:latin typeface="+mn-ea"/>
                <a:cs typeface="+mn-ea"/>
              </a:rPr>
              <a:t>3</a:t>
            </a:r>
            <a:endParaRPr lang="en-US" dirty="0">
              <a:latin typeface="+mn-ea"/>
              <a:cs typeface="+mn-ea"/>
            </a:endParaRPr>
          </a:p>
        </p:txBody>
      </p:sp>
      <p:sp>
        <p:nvSpPr>
          <p:cNvPr id="77" name="Oval 76"/>
          <p:cNvSpPr>
            <a:spLocks noChangeAspect="1"/>
          </p:cNvSpPr>
          <p:nvPr/>
        </p:nvSpPr>
        <p:spPr>
          <a:xfrm>
            <a:off x="7698336" y="2835088"/>
            <a:ext cx="551920" cy="55199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AU">
                <a:solidFill>
                  <a:schemeClr val="bg1"/>
                </a:solidFill>
                <a:latin typeface="+mn-ea"/>
                <a:cs typeface="+mn-ea"/>
              </a:rPr>
              <a:t>4</a:t>
            </a:r>
            <a:endParaRPr lang="en-US" dirty="0">
              <a:solidFill>
                <a:schemeClr val="bg1"/>
              </a:solidFill>
              <a:latin typeface="+mn-ea"/>
              <a:cs typeface="+mn-ea"/>
            </a:endParaRPr>
          </a:p>
        </p:txBody>
      </p:sp>
      <p:sp>
        <p:nvSpPr>
          <p:cNvPr id="78" name="Oval 77"/>
          <p:cNvSpPr>
            <a:spLocks noChangeAspect="1"/>
          </p:cNvSpPr>
          <p:nvPr/>
        </p:nvSpPr>
        <p:spPr>
          <a:xfrm>
            <a:off x="9652123" y="2835088"/>
            <a:ext cx="551920" cy="55199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r>
              <a:rPr lang="en-AU">
                <a:solidFill>
                  <a:srgbClr val="FFFFFF"/>
                </a:solidFill>
                <a:latin typeface="+mn-ea"/>
                <a:cs typeface="+mn-ea"/>
              </a:rPr>
              <a:t>5</a:t>
            </a:r>
            <a:endParaRPr lang="en-US" dirty="0">
              <a:latin typeface="+mn-ea"/>
              <a:cs typeface="+mn-ea"/>
            </a:endParaRPr>
          </a:p>
        </p:txBody>
      </p:sp>
      <p:sp>
        <p:nvSpPr>
          <p:cNvPr id="79" name="Text Placeholder 32"/>
          <p:cNvSpPr txBox="1"/>
          <p:nvPr/>
        </p:nvSpPr>
        <p:spPr>
          <a:xfrm>
            <a:off x="5207439" y="3706157"/>
            <a:ext cx="1650125" cy="42087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buNone/>
            </a:pPr>
            <a:r>
              <a:rPr lang="zh-CN" altLang="en-US" sz="900">
                <a:solidFill>
                  <a:srgbClr val="7F7F7F"/>
                </a:solidFill>
                <a:latin typeface="+mn-ea"/>
                <a:cs typeface="+mn-ea"/>
              </a:rPr>
              <a:t>此处添加详细文本描述，建议与标题相关并符合整体语言风格，语言描述尽量简洁生动。</a:t>
            </a:r>
            <a:endParaRPr lang="en-US" sz="900" dirty="0">
              <a:solidFill>
                <a:srgbClr val="7F7F7F"/>
              </a:solidFill>
              <a:latin typeface="+mn-ea"/>
              <a:cs typeface="+mn-ea"/>
            </a:endParaRPr>
          </a:p>
        </p:txBody>
      </p:sp>
      <p:sp>
        <p:nvSpPr>
          <p:cNvPr id="80" name="Text Placeholder 33"/>
          <p:cNvSpPr txBox="1"/>
          <p:nvPr/>
        </p:nvSpPr>
        <p:spPr>
          <a:xfrm>
            <a:off x="5207440" y="3515710"/>
            <a:ext cx="1650123"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200">
                <a:solidFill>
                  <a:schemeClr val="accent5"/>
                </a:solidFill>
                <a:latin typeface="+mn-ea"/>
                <a:cs typeface="+mn-ea"/>
              </a:rPr>
              <a:t>概念策略</a:t>
            </a:r>
            <a:endParaRPr lang="en-AU" sz="1200" dirty="0">
              <a:solidFill>
                <a:schemeClr val="accent5"/>
              </a:solidFill>
              <a:latin typeface="+mn-ea"/>
              <a:cs typeface="+mn-ea"/>
            </a:endParaRPr>
          </a:p>
        </p:txBody>
      </p:sp>
      <p:sp>
        <p:nvSpPr>
          <p:cNvPr id="81" name="Text Placeholder 32"/>
          <p:cNvSpPr txBox="1"/>
          <p:nvPr/>
        </p:nvSpPr>
        <p:spPr>
          <a:xfrm>
            <a:off x="9074503" y="3706157"/>
            <a:ext cx="1650125" cy="42087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buNone/>
            </a:pPr>
            <a:r>
              <a:rPr lang="zh-CN" altLang="en-US" sz="900">
                <a:solidFill>
                  <a:srgbClr val="7F7F7F"/>
                </a:solidFill>
                <a:latin typeface="+mn-ea"/>
                <a:cs typeface="+mn-ea"/>
              </a:rPr>
              <a:t>此处添加详细文本描述，建议与标题相关并符合整体语言风格，语言描述尽量简洁生动。</a:t>
            </a:r>
            <a:endParaRPr lang="en-US" sz="900" dirty="0">
              <a:solidFill>
                <a:srgbClr val="7F7F7F"/>
              </a:solidFill>
              <a:latin typeface="+mn-ea"/>
              <a:cs typeface="+mn-ea"/>
            </a:endParaRPr>
          </a:p>
        </p:txBody>
      </p:sp>
      <p:sp>
        <p:nvSpPr>
          <p:cNvPr id="82" name="Text Placeholder 33"/>
          <p:cNvSpPr txBox="1"/>
          <p:nvPr/>
        </p:nvSpPr>
        <p:spPr>
          <a:xfrm>
            <a:off x="9074504" y="3515710"/>
            <a:ext cx="1650123"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200">
                <a:solidFill>
                  <a:schemeClr val="accent5"/>
                </a:solidFill>
                <a:latin typeface="+mn-ea"/>
                <a:cs typeface="+mn-ea"/>
              </a:rPr>
              <a:t>数据分析</a:t>
            </a:r>
            <a:endParaRPr lang="en-AU" sz="1200" dirty="0">
              <a:solidFill>
                <a:schemeClr val="accent5"/>
              </a:solidFill>
              <a:latin typeface="+mn-ea"/>
              <a:cs typeface="+mn-ea"/>
            </a:endParaRPr>
          </a:p>
        </p:txBody>
      </p:sp>
      <p:sp>
        <p:nvSpPr>
          <p:cNvPr id="83" name="Text Placeholder 32"/>
          <p:cNvSpPr txBox="1"/>
          <p:nvPr/>
        </p:nvSpPr>
        <p:spPr>
          <a:xfrm>
            <a:off x="3279760" y="2282659"/>
            <a:ext cx="1650125" cy="42087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buNone/>
            </a:pPr>
            <a:r>
              <a:rPr lang="zh-CN" altLang="en-US" sz="900">
                <a:solidFill>
                  <a:srgbClr val="7F7F7F"/>
                </a:solidFill>
                <a:latin typeface="+mn-ea"/>
                <a:cs typeface="+mn-ea"/>
              </a:rPr>
              <a:t>单击此处添加副标题或详细文本描述</a:t>
            </a:r>
            <a:endParaRPr lang="en-US" sz="900" dirty="0">
              <a:solidFill>
                <a:srgbClr val="7F7F7F"/>
              </a:solidFill>
              <a:latin typeface="+mn-ea"/>
              <a:cs typeface="+mn-ea"/>
            </a:endParaRPr>
          </a:p>
        </p:txBody>
      </p:sp>
      <p:sp>
        <p:nvSpPr>
          <p:cNvPr id="84" name="Text Placeholder 33"/>
          <p:cNvSpPr txBox="1"/>
          <p:nvPr/>
        </p:nvSpPr>
        <p:spPr>
          <a:xfrm>
            <a:off x="3279761" y="2092212"/>
            <a:ext cx="1650123"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200">
                <a:solidFill>
                  <a:schemeClr val="accent5"/>
                </a:solidFill>
                <a:latin typeface="+mn-ea"/>
                <a:cs typeface="+mn-ea"/>
              </a:rPr>
              <a:t>桌面应用</a:t>
            </a:r>
            <a:endParaRPr lang="en-AU" sz="1200" dirty="0">
              <a:solidFill>
                <a:schemeClr val="accent5"/>
              </a:solidFill>
              <a:latin typeface="+mn-ea"/>
              <a:cs typeface="+mn-ea"/>
            </a:endParaRPr>
          </a:p>
        </p:txBody>
      </p:sp>
      <p:sp>
        <p:nvSpPr>
          <p:cNvPr id="85" name="Text Placeholder 32"/>
          <p:cNvSpPr txBox="1"/>
          <p:nvPr/>
        </p:nvSpPr>
        <p:spPr>
          <a:xfrm>
            <a:off x="7152020" y="2282659"/>
            <a:ext cx="1650125" cy="42087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20000"/>
              </a:lnSpc>
              <a:buNone/>
            </a:pPr>
            <a:r>
              <a:rPr lang="zh-CN" altLang="en-US" sz="900">
                <a:solidFill>
                  <a:srgbClr val="7F7F7F"/>
                </a:solidFill>
                <a:latin typeface="+mn-ea"/>
                <a:cs typeface="+mn-ea"/>
              </a:rPr>
              <a:t>单击此处添加副标题或详细文本描述</a:t>
            </a:r>
            <a:endParaRPr lang="en-US" sz="900" dirty="0">
              <a:solidFill>
                <a:srgbClr val="7F7F7F"/>
              </a:solidFill>
              <a:latin typeface="+mn-ea"/>
              <a:cs typeface="+mn-ea"/>
            </a:endParaRPr>
          </a:p>
        </p:txBody>
      </p:sp>
      <p:sp>
        <p:nvSpPr>
          <p:cNvPr id="86" name="Text Placeholder 33"/>
          <p:cNvSpPr txBox="1"/>
          <p:nvPr/>
        </p:nvSpPr>
        <p:spPr>
          <a:xfrm>
            <a:off x="7152021" y="2092212"/>
            <a:ext cx="1650123"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zh-CN" altLang="en-US" sz="1200">
                <a:solidFill>
                  <a:schemeClr val="accent5"/>
                </a:solidFill>
                <a:latin typeface="+mn-ea"/>
                <a:cs typeface="+mn-ea"/>
              </a:rPr>
              <a:t>市场策略</a:t>
            </a:r>
            <a:endParaRPr lang="en-AU" sz="1200" dirty="0">
              <a:solidFill>
                <a:schemeClr val="accent5"/>
              </a:solidFill>
              <a:latin typeface="+mn-ea"/>
              <a:cs typeface="+mn-ea"/>
            </a:endParaRPr>
          </a:p>
        </p:txBody>
      </p:sp>
      <p:sp>
        <p:nvSpPr>
          <p:cNvPr id="87" name="Oval 86"/>
          <p:cNvSpPr>
            <a:spLocks noChangeAspect="1"/>
          </p:cNvSpPr>
          <p:nvPr/>
        </p:nvSpPr>
        <p:spPr>
          <a:xfrm>
            <a:off x="1341180" y="5025814"/>
            <a:ext cx="179977" cy="1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sp>
        <p:nvSpPr>
          <p:cNvPr id="88" name="Text Placeholder 32"/>
          <p:cNvSpPr txBox="1"/>
          <p:nvPr/>
        </p:nvSpPr>
        <p:spPr>
          <a:xfrm>
            <a:off x="1659976" y="5199624"/>
            <a:ext cx="1321561" cy="38227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zh-CN" altLang="en-US" sz="900">
                <a:solidFill>
                  <a:srgbClr val="7F7F7F"/>
                </a:solidFill>
                <a:latin typeface="+mn-ea"/>
                <a:cs typeface="+mn-ea"/>
              </a:rPr>
              <a:t>单击此处添加副标题或详细文本描述</a:t>
            </a:r>
            <a:endParaRPr lang="en-US" sz="900" dirty="0">
              <a:solidFill>
                <a:srgbClr val="7F7F7F"/>
              </a:solidFill>
              <a:latin typeface="+mn-ea"/>
              <a:cs typeface="+mn-ea"/>
            </a:endParaRPr>
          </a:p>
        </p:txBody>
      </p:sp>
      <p:sp>
        <p:nvSpPr>
          <p:cNvPr id="89" name="Text Placeholder 33"/>
          <p:cNvSpPr txBox="1"/>
          <p:nvPr/>
        </p:nvSpPr>
        <p:spPr>
          <a:xfrm>
            <a:off x="1659978" y="5009177"/>
            <a:ext cx="1321559"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100">
                <a:solidFill>
                  <a:schemeClr val="accent5"/>
                </a:solidFill>
                <a:latin typeface="+mn-ea"/>
                <a:cs typeface="+mn-ea"/>
              </a:rPr>
              <a:t>产品特征 </a:t>
            </a:r>
            <a:r>
              <a:rPr lang="en-US" altLang="zh-CN" sz="1100">
                <a:solidFill>
                  <a:schemeClr val="accent5"/>
                </a:solidFill>
                <a:latin typeface="+mn-ea"/>
                <a:cs typeface="+mn-ea"/>
              </a:rPr>
              <a:t>01</a:t>
            </a:r>
            <a:endParaRPr lang="en-AU" sz="1100" dirty="0">
              <a:solidFill>
                <a:schemeClr val="accent5"/>
              </a:solidFill>
              <a:latin typeface="+mn-ea"/>
              <a:cs typeface="+mn-ea"/>
            </a:endParaRPr>
          </a:p>
        </p:txBody>
      </p:sp>
      <p:sp>
        <p:nvSpPr>
          <p:cNvPr id="90" name="Oval 89"/>
          <p:cNvSpPr>
            <a:spLocks noChangeAspect="1"/>
          </p:cNvSpPr>
          <p:nvPr/>
        </p:nvSpPr>
        <p:spPr>
          <a:xfrm>
            <a:off x="3308871" y="5019750"/>
            <a:ext cx="179977" cy="18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sp>
        <p:nvSpPr>
          <p:cNvPr id="91" name="Text Placeholder 32"/>
          <p:cNvSpPr txBox="1"/>
          <p:nvPr/>
        </p:nvSpPr>
        <p:spPr>
          <a:xfrm>
            <a:off x="3627667" y="5193560"/>
            <a:ext cx="1321561" cy="38227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zh-CN" altLang="en-US" sz="900">
                <a:solidFill>
                  <a:srgbClr val="7F7F7F"/>
                </a:solidFill>
                <a:latin typeface="+mn-ea"/>
                <a:cs typeface="+mn-ea"/>
              </a:rPr>
              <a:t>单击此处添加副标题或详细文本描述</a:t>
            </a:r>
            <a:endParaRPr lang="en-US" sz="900" dirty="0">
              <a:solidFill>
                <a:srgbClr val="7F7F7F"/>
              </a:solidFill>
              <a:latin typeface="+mn-ea"/>
              <a:cs typeface="+mn-ea"/>
            </a:endParaRPr>
          </a:p>
        </p:txBody>
      </p:sp>
      <p:sp>
        <p:nvSpPr>
          <p:cNvPr id="92" name="Text Placeholder 33"/>
          <p:cNvSpPr txBox="1"/>
          <p:nvPr/>
        </p:nvSpPr>
        <p:spPr>
          <a:xfrm>
            <a:off x="3627669" y="5003113"/>
            <a:ext cx="1321559"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100">
                <a:solidFill>
                  <a:schemeClr val="accent5"/>
                </a:solidFill>
                <a:latin typeface="+mn-ea"/>
                <a:cs typeface="+mn-ea"/>
              </a:rPr>
              <a:t>产品特征 </a:t>
            </a:r>
            <a:r>
              <a:rPr lang="en-US" altLang="zh-CN" sz="1100">
                <a:solidFill>
                  <a:schemeClr val="accent5"/>
                </a:solidFill>
                <a:latin typeface="+mn-ea"/>
                <a:cs typeface="+mn-ea"/>
              </a:rPr>
              <a:t>02</a:t>
            </a:r>
            <a:endParaRPr lang="en-AU" sz="1100" dirty="0">
              <a:solidFill>
                <a:schemeClr val="accent5"/>
              </a:solidFill>
              <a:latin typeface="+mn-ea"/>
              <a:cs typeface="+mn-ea"/>
            </a:endParaRPr>
          </a:p>
        </p:txBody>
      </p:sp>
      <p:sp>
        <p:nvSpPr>
          <p:cNvPr id="93" name="Oval 92"/>
          <p:cNvSpPr>
            <a:spLocks noChangeAspect="1"/>
          </p:cNvSpPr>
          <p:nvPr/>
        </p:nvSpPr>
        <p:spPr>
          <a:xfrm>
            <a:off x="7244249" y="5019179"/>
            <a:ext cx="179977" cy="180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sp>
        <p:nvSpPr>
          <p:cNvPr id="94" name="Text Placeholder 32"/>
          <p:cNvSpPr txBox="1"/>
          <p:nvPr/>
        </p:nvSpPr>
        <p:spPr>
          <a:xfrm>
            <a:off x="7563045" y="5192989"/>
            <a:ext cx="1321561" cy="38227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zh-CN" altLang="en-US" sz="900">
                <a:solidFill>
                  <a:srgbClr val="7F7F7F"/>
                </a:solidFill>
                <a:latin typeface="+mn-ea"/>
                <a:cs typeface="+mn-ea"/>
              </a:rPr>
              <a:t>单击此处添加副标题或详细文本描述</a:t>
            </a:r>
            <a:endParaRPr lang="en-US" sz="900" dirty="0">
              <a:solidFill>
                <a:srgbClr val="7F7F7F"/>
              </a:solidFill>
              <a:latin typeface="+mn-ea"/>
              <a:cs typeface="+mn-ea"/>
            </a:endParaRPr>
          </a:p>
        </p:txBody>
      </p:sp>
      <p:sp>
        <p:nvSpPr>
          <p:cNvPr id="95" name="Text Placeholder 33"/>
          <p:cNvSpPr txBox="1"/>
          <p:nvPr/>
        </p:nvSpPr>
        <p:spPr>
          <a:xfrm>
            <a:off x="7563047" y="5002542"/>
            <a:ext cx="1321559"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100">
                <a:solidFill>
                  <a:schemeClr val="accent5"/>
                </a:solidFill>
                <a:latin typeface="+mn-ea"/>
                <a:cs typeface="+mn-ea"/>
              </a:rPr>
              <a:t>产品特征 </a:t>
            </a:r>
            <a:r>
              <a:rPr lang="en-US" altLang="zh-CN" sz="1100">
                <a:solidFill>
                  <a:schemeClr val="accent5"/>
                </a:solidFill>
                <a:latin typeface="+mn-ea"/>
                <a:cs typeface="+mn-ea"/>
              </a:rPr>
              <a:t>04</a:t>
            </a:r>
            <a:endParaRPr lang="en-AU" sz="1100" dirty="0">
              <a:solidFill>
                <a:schemeClr val="accent5"/>
              </a:solidFill>
              <a:latin typeface="+mn-ea"/>
              <a:cs typeface="+mn-ea"/>
            </a:endParaRPr>
          </a:p>
        </p:txBody>
      </p:sp>
      <p:sp>
        <p:nvSpPr>
          <p:cNvPr id="96" name="Oval 95"/>
          <p:cNvSpPr>
            <a:spLocks noChangeAspect="1"/>
          </p:cNvSpPr>
          <p:nvPr/>
        </p:nvSpPr>
        <p:spPr>
          <a:xfrm>
            <a:off x="9210466" y="5035933"/>
            <a:ext cx="179977" cy="180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sp>
        <p:nvSpPr>
          <p:cNvPr id="97" name="Text Placeholder 32"/>
          <p:cNvSpPr txBox="1"/>
          <p:nvPr/>
        </p:nvSpPr>
        <p:spPr>
          <a:xfrm>
            <a:off x="9529262" y="5209743"/>
            <a:ext cx="1321561" cy="38227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zh-CN" altLang="en-US" sz="900">
                <a:solidFill>
                  <a:srgbClr val="7F7F7F"/>
                </a:solidFill>
                <a:latin typeface="+mn-ea"/>
                <a:cs typeface="+mn-ea"/>
              </a:rPr>
              <a:t>单击此处添加副标题或详细文本描述</a:t>
            </a:r>
            <a:endParaRPr lang="en-US" sz="900" dirty="0">
              <a:solidFill>
                <a:srgbClr val="7F7F7F"/>
              </a:solidFill>
              <a:latin typeface="+mn-ea"/>
              <a:cs typeface="+mn-ea"/>
            </a:endParaRPr>
          </a:p>
        </p:txBody>
      </p:sp>
      <p:sp>
        <p:nvSpPr>
          <p:cNvPr id="98" name="Text Placeholder 33"/>
          <p:cNvSpPr txBox="1"/>
          <p:nvPr/>
        </p:nvSpPr>
        <p:spPr>
          <a:xfrm>
            <a:off x="9529264" y="5019296"/>
            <a:ext cx="1321559"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100">
                <a:solidFill>
                  <a:schemeClr val="accent5"/>
                </a:solidFill>
                <a:latin typeface="+mn-ea"/>
                <a:cs typeface="+mn-ea"/>
              </a:rPr>
              <a:t>产品特征 </a:t>
            </a:r>
            <a:r>
              <a:rPr lang="en-US" altLang="zh-CN" sz="1100">
                <a:solidFill>
                  <a:schemeClr val="accent5"/>
                </a:solidFill>
                <a:latin typeface="+mn-ea"/>
                <a:cs typeface="+mn-ea"/>
              </a:rPr>
              <a:t>05</a:t>
            </a:r>
            <a:endParaRPr lang="en-AU" sz="1100" dirty="0">
              <a:solidFill>
                <a:schemeClr val="accent5"/>
              </a:solidFill>
              <a:latin typeface="+mn-ea"/>
              <a:cs typeface="+mn-ea"/>
            </a:endParaRPr>
          </a:p>
        </p:txBody>
      </p:sp>
      <p:sp>
        <p:nvSpPr>
          <p:cNvPr id="99" name="Oval 98"/>
          <p:cNvSpPr>
            <a:spLocks noChangeAspect="1"/>
          </p:cNvSpPr>
          <p:nvPr/>
        </p:nvSpPr>
        <p:spPr>
          <a:xfrm>
            <a:off x="5276561" y="5019750"/>
            <a:ext cx="179977" cy="18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cs typeface="+mn-ea"/>
            </a:endParaRPr>
          </a:p>
        </p:txBody>
      </p:sp>
      <p:sp>
        <p:nvSpPr>
          <p:cNvPr id="100" name="Text Placeholder 32"/>
          <p:cNvSpPr txBox="1"/>
          <p:nvPr/>
        </p:nvSpPr>
        <p:spPr>
          <a:xfrm>
            <a:off x="5595357" y="5193560"/>
            <a:ext cx="1321561" cy="38227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zh-CN" altLang="en-US" sz="900">
                <a:solidFill>
                  <a:srgbClr val="7F7F7F"/>
                </a:solidFill>
                <a:latin typeface="+mn-ea"/>
                <a:cs typeface="+mn-ea"/>
              </a:rPr>
              <a:t>单击此处添加副标题或详细文本描述</a:t>
            </a:r>
            <a:endParaRPr lang="en-US" sz="900" dirty="0">
              <a:solidFill>
                <a:srgbClr val="7F7F7F"/>
              </a:solidFill>
              <a:latin typeface="+mn-ea"/>
              <a:cs typeface="+mn-ea"/>
            </a:endParaRPr>
          </a:p>
        </p:txBody>
      </p:sp>
      <p:sp>
        <p:nvSpPr>
          <p:cNvPr id="101" name="Text Placeholder 33"/>
          <p:cNvSpPr txBox="1"/>
          <p:nvPr/>
        </p:nvSpPr>
        <p:spPr>
          <a:xfrm>
            <a:off x="5595359" y="5003113"/>
            <a:ext cx="1321559" cy="31886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100">
                <a:solidFill>
                  <a:schemeClr val="accent5"/>
                </a:solidFill>
                <a:latin typeface="+mn-ea"/>
                <a:cs typeface="+mn-ea"/>
              </a:rPr>
              <a:t>产品特征 </a:t>
            </a:r>
            <a:r>
              <a:rPr lang="en-US" altLang="zh-CN" sz="1100">
                <a:solidFill>
                  <a:schemeClr val="accent5"/>
                </a:solidFill>
                <a:latin typeface="+mn-ea"/>
                <a:cs typeface="+mn-ea"/>
              </a:rPr>
              <a:t>03</a:t>
            </a:r>
            <a:endParaRPr lang="en-AU" sz="1100" dirty="0">
              <a:solidFill>
                <a:schemeClr val="accent5"/>
              </a:solidFill>
              <a:latin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3"/>
                                        </p:tgtEl>
                                        <p:attrNameLst>
                                          <p:attrName>style.visibility</p:attrName>
                                        </p:attrNameLst>
                                      </p:cBhvr>
                                      <p:to>
                                        <p:strVal val="visible"/>
                                      </p:to>
                                    </p:set>
                                    <p:animEffect transition="in" filter="fade">
                                      <p:cBhvr>
                                        <p:cTn id="15" dur="500"/>
                                        <p:tgtEl>
                                          <p:spTgt spid="7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2"/>
                                        </p:tgtEl>
                                        <p:attrNameLst>
                                          <p:attrName>style.visibility</p:attrName>
                                        </p:attrNameLst>
                                      </p:cBhvr>
                                      <p:to>
                                        <p:strVal val="visible"/>
                                      </p:to>
                                    </p:set>
                                    <p:animEffect transition="in" filter="fade">
                                      <p:cBhvr>
                                        <p:cTn id="18" dur="500"/>
                                        <p:tgtEl>
                                          <p:spTgt spid="7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left)">
                                      <p:cBhvr>
                                        <p:cTn id="23" dur="5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5"/>
                                        </p:tgtEl>
                                        <p:attrNameLst>
                                          <p:attrName>style.visibility</p:attrName>
                                        </p:attrNameLst>
                                      </p:cBhvr>
                                      <p:to>
                                        <p:strVal val="visible"/>
                                      </p:to>
                                    </p:set>
                                    <p:animEffect transition="in" filter="fade">
                                      <p:cBhvr>
                                        <p:cTn id="28" dur="500"/>
                                        <p:tgtEl>
                                          <p:spTgt spid="7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3"/>
                                        </p:tgtEl>
                                        <p:attrNameLst>
                                          <p:attrName>style.visibility</p:attrName>
                                        </p:attrNameLst>
                                      </p:cBhvr>
                                      <p:to>
                                        <p:strVal val="visible"/>
                                      </p:to>
                                    </p:set>
                                    <p:animEffect transition="in" filter="fade">
                                      <p:cBhvr>
                                        <p:cTn id="31" dur="500"/>
                                        <p:tgtEl>
                                          <p:spTgt spid="8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fade">
                                      <p:cBhvr>
                                        <p:cTn id="34" dur="500"/>
                                        <p:tgtEl>
                                          <p:spTgt spid="8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wipe(left)">
                                      <p:cBhvr>
                                        <p:cTn id="39" dur="500"/>
                                        <p:tgtEl>
                                          <p:spTgt spid="7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6"/>
                                        </p:tgtEl>
                                        <p:attrNameLst>
                                          <p:attrName>style.visibility</p:attrName>
                                        </p:attrNameLst>
                                      </p:cBhvr>
                                      <p:to>
                                        <p:strVal val="visible"/>
                                      </p:to>
                                    </p:set>
                                    <p:animEffect transition="in" filter="fade">
                                      <p:cBhvr>
                                        <p:cTn id="44" dur="500"/>
                                        <p:tgtEl>
                                          <p:spTgt spid="7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80"/>
                                        </p:tgtEl>
                                        <p:attrNameLst>
                                          <p:attrName>style.visibility</p:attrName>
                                        </p:attrNameLst>
                                      </p:cBhvr>
                                      <p:to>
                                        <p:strVal val="visible"/>
                                      </p:to>
                                    </p:set>
                                    <p:animEffect transition="in" filter="fade">
                                      <p:cBhvr>
                                        <p:cTn id="47" dur="500"/>
                                        <p:tgtEl>
                                          <p:spTgt spid="8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9"/>
                                        </p:tgtEl>
                                        <p:attrNameLst>
                                          <p:attrName>style.visibility</p:attrName>
                                        </p:attrNameLst>
                                      </p:cBhvr>
                                      <p:to>
                                        <p:strVal val="visible"/>
                                      </p:to>
                                    </p:set>
                                    <p:animEffect transition="in" filter="fade">
                                      <p:cBhvr>
                                        <p:cTn id="50" dur="500"/>
                                        <p:tgtEl>
                                          <p:spTgt spid="7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wipe(left)">
                                      <p:cBhvr>
                                        <p:cTn id="55" dur="500"/>
                                        <p:tgtEl>
                                          <p:spTgt spid="4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7"/>
                                        </p:tgtEl>
                                        <p:attrNameLst>
                                          <p:attrName>style.visibility</p:attrName>
                                        </p:attrNameLst>
                                      </p:cBhvr>
                                      <p:to>
                                        <p:strVal val="visible"/>
                                      </p:to>
                                    </p:set>
                                    <p:animEffect transition="in" filter="fade">
                                      <p:cBhvr>
                                        <p:cTn id="60" dur="500"/>
                                        <p:tgtEl>
                                          <p:spTgt spid="7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85"/>
                                        </p:tgtEl>
                                        <p:attrNameLst>
                                          <p:attrName>style.visibility</p:attrName>
                                        </p:attrNameLst>
                                      </p:cBhvr>
                                      <p:to>
                                        <p:strVal val="visible"/>
                                      </p:to>
                                    </p:set>
                                    <p:animEffect transition="in" filter="fade">
                                      <p:cBhvr>
                                        <p:cTn id="63" dur="500"/>
                                        <p:tgtEl>
                                          <p:spTgt spid="8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86"/>
                                        </p:tgtEl>
                                        <p:attrNameLst>
                                          <p:attrName>style.visibility</p:attrName>
                                        </p:attrNameLst>
                                      </p:cBhvr>
                                      <p:to>
                                        <p:strVal val="visible"/>
                                      </p:to>
                                    </p:set>
                                    <p:animEffect transition="in" filter="fade">
                                      <p:cBhvr>
                                        <p:cTn id="66" dur="500"/>
                                        <p:tgtEl>
                                          <p:spTgt spid="86"/>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animEffect transition="in" filter="wipe(left)">
                                      <p:cBhvr>
                                        <p:cTn id="71" dur="500"/>
                                        <p:tgtEl>
                                          <p:spTgt spid="71"/>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78"/>
                                        </p:tgtEl>
                                        <p:attrNameLst>
                                          <p:attrName>style.visibility</p:attrName>
                                        </p:attrNameLst>
                                      </p:cBhvr>
                                      <p:to>
                                        <p:strVal val="visible"/>
                                      </p:to>
                                    </p:set>
                                    <p:animEffect transition="in" filter="fade">
                                      <p:cBhvr>
                                        <p:cTn id="76" dur="500"/>
                                        <p:tgtEl>
                                          <p:spTgt spid="78"/>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82"/>
                                        </p:tgtEl>
                                        <p:attrNameLst>
                                          <p:attrName>style.visibility</p:attrName>
                                        </p:attrNameLst>
                                      </p:cBhvr>
                                      <p:to>
                                        <p:strVal val="visible"/>
                                      </p:to>
                                    </p:set>
                                    <p:animEffect transition="in" filter="fade">
                                      <p:cBhvr>
                                        <p:cTn id="79" dur="500"/>
                                        <p:tgtEl>
                                          <p:spTgt spid="82"/>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81"/>
                                        </p:tgtEl>
                                        <p:attrNameLst>
                                          <p:attrName>style.visibility</p:attrName>
                                        </p:attrNameLst>
                                      </p:cBhvr>
                                      <p:to>
                                        <p:strVal val="visible"/>
                                      </p:to>
                                    </p:set>
                                    <p:animEffect transition="in" filter="fade">
                                      <p:cBhvr>
                                        <p:cTn id="82" dur="500"/>
                                        <p:tgtEl>
                                          <p:spTgt spid="81"/>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87"/>
                                        </p:tgtEl>
                                        <p:attrNameLst>
                                          <p:attrName>style.visibility</p:attrName>
                                        </p:attrNameLst>
                                      </p:cBhvr>
                                      <p:to>
                                        <p:strVal val="visible"/>
                                      </p:to>
                                    </p:set>
                                    <p:animEffect transition="in" filter="randombar(horizontal)">
                                      <p:cBhvr>
                                        <p:cTn id="87" dur="500"/>
                                        <p:tgtEl>
                                          <p:spTgt spid="87"/>
                                        </p:tgtEl>
                                      </p:cBhvr>
                                    </p:animEffect>
                                  </p:childTnLst>
                                </p:cTn>
                              </p:par>
                              <p:par>
                                <p:cTn id="88" presetID="14" presetClass="entr" presetSubtype="10" fill="hold" grpId="0" nodeType="withEffect">
                                  <p:stCondLst>
                                    <p:cond delay="0"/>
                                  </p:stCondLst>
                                  <p:childTnLst>
                                    <p:set>
                                      <p:cBhvr>
                                        <p:cTn id="89" dur="1" fill="hold">
                                          <p:stCondLst>
                                            <p:cond delay="0"/>
                                          </p:stCondLst>
                                        </p:cTn>
                                        <p:tgtEl>
                                          <p:spTgt spid="88"/>
                                        </p:tgtEl>
                                        <p:attrNameLst>
                                          <p:attrName>style.visibility</p:attrName>
                                        </p:attrNameLst>
                                      </p:cBhvr>
                                      <p:to>
                                        <p:strVal val="visible"/>
                                      </p:to>
                                    </p:set>
                                    <p:animEffect transition="in" filter="randombar(horizontal)">
                                      <p:cBhvr>
                                        <p:cTn id="90" dur="500"/>
                                        <p:tgtEl>
                                          <p:spTgt spid="88"/>
                                        </p:tgtEl>
                                      </p:cBhvr>
                                    </p:animEffect>
                                  </p:childTnLst>
                                </p:cTn>
                              </p:par>
                              <p:par>
                                <p:cTn id="91" presetID="14" presetClass="entr" presetSubtype="10" fill="hold" grpId="0" nodeType="withEffect">
                                  <p:stCondLst>
                                    <p:cond delay="0"/>
                                  </p:stCondLst>
                                  <p:childTnLst>
                                    <p:set>
                                      <p:cBhvr>
                                        <p:cTn id="92" dur="1" fill="hold">
                                          <p:stCondLst>
                                            <p:cond delay="0"/>
                                          </p:stCondLst>
                                        </p:cTn>
                                        <p:tgtEl>
                                          <p:spTgt spid="89"/>
                                        </p:tgtEl>
                                        <p:attrNameLst>
                                          <p:attrName>style.visibility</p:attrName>
                                        </p:attrNameLst>
                                      </p:cBhvr>
                                      <p:to>
                                        <p:strVal val="visible"/>
                                      </p:to>
                                    </p:set>
                                    <p:animEffect transition="in" filter="randombar(horizontal)">
                                      <p:cBhvr>
                                        <p:cTn id="93" dur="500"/>
                                        <p:tgtEl>
                                          <p:spTgt spid="89"/>
                                        </p:tgtEl>
                                      </p:cBhvr>
                                    </p:animEffect>
                                  </p:childTnLst>
                                </p:cTn>
                              </p:par>
                              <p:par>
                                <p:cTn id="94" presetID="14" presetClass="entr" presetSubtype="10" fill="hold" grpId="0" nodeType="withEffect">
                                  <p:stCondLst>
                                    <p:cond delay="0"/>
                                  </p:stCondLst>
                                  <p:childTnLst>
                                    <p:set>
                                      <p:cBhvr>
                                        <p:cTn id="95" dur="1" fill="hold">
                                          <p:stCondLst>
                                            <p:cond delay="0"/>
                                          </p:stCondLst>
                                        </p:cTn>
                                        <p:tgtEl>
                                          <p:spTgt spid="90"/>
                                        </p:tgtEl>
                                        <p:attrNameLst>
                                          <p:attrName>style.visibility</p:attrName>
                                        </p:attrNameLst>
                                      </p:cBhvr>
                                      <p:to>
                                        <p:strVal val="visible"/>
                                      </p:to>
                                    </p:set>
                                    <p:animEffect transition="in" filter="randombar(horizontal)">
                                      <p:cBhvr>
                                        <p:cTn id="96" dur="500"/>
                                        <p:tgtEl>
                                          <p:spTgt spid="90"/>
                                        </p:tgtEl>
                                      </p:cBhvr>
                                    </p:animEffect>
                                  </p:childTnLst>
                                </p:cTn>
                              </p:par>
                              <p:par>
                                <p:cTn id="97" presetID="14" presetClass="entr" presetSubtype="10" fill="hold" grpId="0" nodeType="withEffect">
                                  <p:stCondLst>
                                    <p:cond delay="0"/>
                                  </p:stCondLst>
                                  <p:childTnLst>
                                    <p:set>
                                      <p:cBhvr>
                                        <p:cTn id="98" dur="1" fill="hold">
                                          <p:stCondLst>
                                            <p:cond delay="0"/>
                                          </p:stCondLst>
                                        </p:cTn>
                                        <p:tgtEl>
                                          <p:spTgt spid="91"/>
                                        </p:tgtEl>
                                        <p:attrNameLst>
                                          <p:attrName>style.visibility</p:attrName>
                                        </p:attrNameLst>
                                      </p:cBhvr>
                                      <p:to>
                                        <p:strVal val="visible"/>
                                      </p:to>
                                    </p:set>
                                    <p:animEffect transition="in" filter="randombar(horizontal)">
                                      <p:cBhvr>
                                        <p:cTn id="99" dur="500"/>
                                        <p:tgtEl>
                                          <p:spTgt spid="91"/>
                                        </p:tgtEl>
                                      </p:cBhvr>
                                    </p:animEffect>
                                  </p:childTnLst>
                                </p:cTn>
                              </p:par>
                              <p:par>
                                <p:cTn id="100" presetID="14" presetClass="entr" presetSubtype="10" fill="hold" grpId="0" nodeType="withEffect">
                                  <p:stCondLst>
                                    <p:cond delay="0"/>
                                  </p:stCondLst>
                                  <p:childTnLst>
                                    <p:set>
                                      <p:cBhvr>
                                        <p:cTn id="101" dur="1" fill="hold">
                                          <p:stCondLst>
                                            <p:cond delay="0"/>
                                          </p:stCondLst>
                                        </p:cTn>
                                        <p:tgtEl>
                                          <p:spTgt spid="92"/>
                                        </p:tgtEl>
                                        <p:attrNameLst>
                                          <p:attrName>style.visibility</p:attrName>
                                        </p:attrNameLst>
                                      </p:cBhvr>
                                      <p:to>
                                        <p:strVal val="visible"/>
                                      </p:to>
                                    </p:set>
                                    <p:animEffect transition="in" filter="randombar(horizontal)">
                                      <p:cBhvr>
                                        <p:cTn id="102" dur="500"/>
                                        <p:tgtEl>
                                          <p:spTgt spid="92"/>
                                        </p:tgtEl>
                                      </p:cBhvr>
                                    </p:animEffect>
                                  </p:childTnLst>
                                </p:cTn>
                              </p:par>
                              <p:par>
                                <p:cTn id="103" presetID="14" presetClass="entr" presetSubtype="10" fill="hold" grpId="0" nodeType="withEffect">
                                  <p:stCondLst>
                                    <p:cond delay="0"/>
                                  </p:stCondLst>
                                  <p:childTnLst>
                                    <p:set>
                                      <p:cBhvr>
                                        <p:cTn id="104" dur="1" fill="hold">
                                          <p:stCondLst>
                                            <p:cond delay="0"/>
                                          </p:stCondLst>
                                        </p:cTn>
                                        <p:tgtEl>
                                          <p:spTgt spid="93"/>
                                        </p:tgtEl>
                                        <p:attrNameLst>
                                          <p:attrName>style.visibility</p:attrName>
                                        </p:attrNameLst>
                                      </p:cBhvr>
                                      <p:to>
                                        <p:strVal val="visible"/>
                                      </p:to>
                                    </p:set>
                                    <p:animEffect transition="in" filter="randombar(horizontal)">
                                      <p:cBhvr>
                                        <p:cTn id="105" dur="500"/>
                                        <p:tgtEl>
                                          <p:spTgt spid="93"/>
                                        </p:tgtEl>
                                      </p:cBhvr>
                                    </p:animEffect>
                                  </p:childTnLst>
                                </p:cTn>
                              </p:par>
                              <p:par>
                                <p:cTn id="106" presetID="14" presetClass="entr" presetSubtype="10" fill="hold" grpId="0" nodeType="withEffect">
                                  <p:stCondLst>
                                    <p:cond delay="0"/>
                                  </p:stCondLst>
                                  <p:childTnLst>
                                    <p:set>
                                      <p:cBhvr>
                                        <p:cTn id="107" dur="1" fill="hold">
                                          <p:stCondLst>
                                            <p:cond delay="0"/>
                                          </p:stCondLst>
                                        </p:cTn>
                                        <p:tgtEl>
                                          <p:spTgt spid="94"/>
                                        </p:tgtEl>
                                        <p:attrNameLst>
                                          <p:attrName>style.visibility</p:attrName>
                                        </p:attrNameLst>
                                      </p:cBhvr>
                                      <p:to>
                                        <p:strVal val="visible"/>
                                      </p:to>
                                    </p:set>
                                    <p:animEffect transition="in" filter="randombar(horizontal)">
                                      <p:cBhvr>
                                        <p:cTn id="108" dur="500"/>
                                        <p:tgtEl>
                                          <p:spTgt spid="94"/>
                                        </p:tgtEl>
                                      </p:cBhvr>
                                    </p:animEffect>
                                  </p:childTnLst>
                                </p:cTn>
                              </p:par>
                              <p:par>
                                <p:cTn id="109" presetID="14" presetClass="entr" presetSubtype="10" fill="hold" grpId="0" nodeType="withEffect">
                                  <p:stCondLst>
                                    <p:cond delay="0"/>
                                  </p:stCondLst>
                                  <p:childTnLst>
                                    <p:set>
                                      <p:cBhvr>
                                        <p:cTn id="110" dur="1" fill="hold">
                                          <p:stCondLst>
                                            <p:cond delay="0"/>
                                          </p:stCondLst>
                                        </p:cTn>
                                        <p:tgtEl>
                                          <p:spTgt spid="95"/>
                                        </p:tgtEl>
                                        <p:attrNameLst>
                                          <p:attrName>style.visibility</p:attrName>
                                        </p:attrNameLst>
                                      </p:cBhvr>
                                      <p:to>
                                        <p:strVal val="visible"/>
                                      </p:to>
                                    </p:set>
                                    <p:animEffect transition="in" filter="randombar(horizontal)">
                                      <p:cBhvr>
                                        <p:cTn id="111" dur="500"/>
                                        <p:tgtEl>
                                          <p:spTgt spid="95"/>
                                        </p:tgtEl>
                                      </p:cBhvr>
                                    </p:animEffect>
                                  </p:childTnLst>
                                </p:cTn>
                              </p:par>
                              <p:par>
                                <p:cTn id="112" presetID="14" presetClass="entr" presetSubtype="10" fill="hold" grpId="0" nodeType="withEffect">
                                  <p:stCondLst>
                                    <p:cond delay="0"/>
                                  </p:stCondLst>
                                  <p:childTnLst>
                                    <p:set>
                                      <p:cBhvr>
                                        <p:cTn id="113" dur="1" fill="hold">
                                          <p:stCondLst>
                                            <p:cond delay="0"/>
                                          </p:stCondLst>
                                        </p:cTn>
                                        <p:tgtEl>
                                          <p:spTgt spid="96"/>
                                        </p:tgtEl>
                                        <p:attrNameLst>
                                          <p:attrName>style.visibility</p:attrName>
                                        </p:attrNameLst>
                                      </p:cBhvr>
                                      <p:to>
                                        <p:strVal val="visible"/>
                                      </p:to>
                                    </p:set>
                                    <p:animEffect transition="in" filter="randombar(horizontal)">
                                      <p:cBhvr>
                                        <p:cTn id="114" dur="500"/>
                                        <p:tgtEl>
                                          <p:spTgt spid="96"/>
                                        </p:tgtEl>
                                      </p:cBhvr>
                                    </p:animEffect>
                                  </p:childTnLst>
                                </p:cTn>
                              </p:par>
                              <p:par>
                                <p:cTn id="115" presetID="14" presetClass="entr" presetSubtype="10" fill="hold" grpId="0" nodeType="withEffect">
                                  <p:stCondLst>
                                    <p:cond delay="0"/>
                                  </p:stCondLst>
                                  <p:childTnLst>
                                    <p:set>
                                      <p:cBhvr>
                                        <p:cTn id="116" dur="1" fill="hold">
                                          <p:stCondLst>
                                            <p:cond delay="0"/>
                                          </p:stCondLst>
                                        </p:cTn>
                                        <p:tgtEl>
                                          <p:spTgt spid="97"/>
                                        </p:tgtEl>
                                        <p:attrNameLst>
                                          <p:attrName>style.visibility</p:attrName>
                                        </p:attrNameLst>
                                      </p:cBhvr>
                                      <p:to>
                                        <p:strVal val="visible"/>
                                      </p:to>
                                    </p:set>
                                    <p:animEffect transition="in" filter="randombar(horizontal)">
                                      <p:cBhvr>
                                        <p:cTn id="117" dur="500"/>
                                        <p:tgtEl>
                                          <p:spTgt spid="97"/>
                                        </p:tgtEl>
                                      </p:cBhvr>
                                    </p:animEffect>
                                  </p:childTnLst>
                                </p:cTn>
                              </p:par>
                              <p:par>
                                <p:cTn id="118" presetID="14" presetClass="entr" presetSubtype="10" fill="hold" grpId="0" nodeType="withEffect">
                                  <p:stCondLst>
                                    <p:cond delay="0"/>
                                  </p:stCondLst>
                                  <p:childTnLst>
                                    <p:set>
                                      <p:cBhvr>
                                        <p:cTn id="119" dur="1" fill="hold">
                                          <p:stCondLst>
                                            <p:cond delay="0"/>
                                          </p:stCondLst>
                                        </p:cTn>
                                        <p:tgtEl>
                                          <p:spTgt spid="98"/>
                                        </p:tgtEl>
                                        <p:attrNameLst>
                                          <p:attrName>style.visibility</p:attrName>
                                        </p:attrNameLst>
                                      </p:cBhvr>
                                      <p:to>
                                        <p:strVal val="visible"/>
                                      </p:to>
                                    </p:set>
                                    <p:animEffect transition="in" filter="randombar(horizontal)">
                                      <p:cBhvr>
                                        <p:cTn id="120" dur="500"/>
                                        <p:tgtEl>
                                          <p:spTgt spid="98"/>
                                        </p:tgtEl>
                                      </p:cBhvr>
                                    </p:animEffect>
                                  </p:childTnLst>
                                </p:cTn>
                              </p:par>
                              <p:par>
                                <p:cTn id="121" presetID="14" presetClass="entr" presetSubtype="10" fill="hold" grpId="0" nodeType="withEffect">
                                  <p:stCondLst>
                                    <p:cond delay="0"/>
                                  </p:stCondLst>
                                  <p:childTnLst>
                                    <p:set>
                                      <p:cBhvr>
                                        <p:cTn id="122" dur="1" fill="hold">
                                          <p:stCondLst>
                                            <p:cond delay="0"/>
                                          </p:stCondLst>
                                        </p:cTn>
                                        <p:tgtEl>
                                          <p:spTgt spid="99"/>
                                        </p:tgtEl>
                                        <p:attrNameLst>
                                          <p:attrName>style.visibility</p:attrName>
                                        </p:attrNameLst>
                                      </p:cBhvr>
                                      <p:to>
                                        <p:strVal val="visible"/>
                                      </p:to>
                                    </p:set>
                                    <p:animEffect transition="in" filter="randombar(horizontal)">
                                      <p:cBhvr>
                                        <p:cTn id="123" dur="500"/>
                                        <p:tgtEl>
                                          <p:spTgt spid="99"/>
                                        </p:tgtEl>
                                      </p:cBhvr>
                                    </p:animEffect>
                                  </p:childTnLst>
                                </p:cTn>
                              </p:par>
                              <p:par>
                                <p:cTn id="124" presetID="14" presetClass="entr" presetSubtype="10" fill="hold" grpId="0" nodeType="withEffect">
                                  <p:stCondLst>
                                    <p:cond delay="0"/>
                                  </p:stCondLst>
                                  <p:childTnLst>
                                    <p:set>
                                      <p:cBhvr>
                                        <p:cTn id="125" dur="1" fill="hold">
                                          <p:stCondLst>
                                            <p:cond delay="0"/>
                                          </p:stCondLst>
                                        </p:cTn>
                                        <p:tgtEl>
                                          <p:spTgt spid="100"/>
                                        </p:tgtEl>
                                        <p:attrNameLst>
                                          <p:attrName>style.visibility</p:attrName>
                                        </p:attrNameLst>
                                      </p:cBhvr>
                                      <p:to>
                                        <p:strVal val="visible"/>
                                      </p:to>
                                    </p:set>
                                    <p:animEffect transition="in" filter="randombar(horizontal)">
                                      <p:cBhvr>
                                        <p:cTn id="126" dur="500"/>
                                        <p:tgtEl>
                                          <p:spTgt spid="100"/>
                                        </p:tgtEl>
                                      </p:cBhvr>
                                    </p:animEffect>
                                  </p:childTnLst>
                                </p:cTn>
                              </p:par>
                              <p:par>
                                <p:cTn id="127" presetID="14" presetClass="entr" presetSubtype="10" fill="hold" grpId="0" nodeType="withEffect">
                                  <p:stCondLst>
                                    <p:cond delay="0"/>
                                  </p:stCondLst>
                                  <p:childTnLst>
                                    <p:set>
                                      <p:cBhvr>
                                        <p:cTn id="128" dur="1" fill="hold">
                                          <p:stCondLst>
                                            <p:cond delay="0"/>
                                          </p:stCondLst>
                                        </p:cTn>
                                        <p:tgtEl>
                                          <p:spTgt spid="101"/>
                                        </p:tgtEl>
                                        <p:attrNameLst>
                                          <p:attrName>style.visibility</p:attrName>
                                        </p:attrNameLst>
                                      </p:cBhvr>
                                      <p:to>
                                        <p:strVal val="visible"/>
                                      </p:to>
                                    </p:set>
                                    <p:animEffect transition="in" filter="randombar(horizontal)">
                                      <p:cBhvr>
                                        <p:cTn id="129"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9" grpId="0" animBg="1"/>
      <p:bldP spid="70" grpId="0" animBg="1"/>
      <p:bldP spid="71" grpId="0" animBg="1"/>
      <p:bldP spid="72" grpId="0"/>
      <p:bldP spid="73" grpId="0"/>
      <p:bldP spid="74" grpId="0" animBg="1"/>
      <p:bldP spid="75" grpId="0" animBg="1"/>
      <p:bldP spid="76" grpId="0" animBg="1"/>
      <p:bldP spid="77" grpId="0" animBg="1"/>
      <p:bldP spid="78" grpId="0" animBg="1"/>
      <p:bldP spid="79" grpId="0"/>
      <p:bldP spid="80" grpId="0"/>
      <p:bldP spid="81" grpId="0"/>
      <p:bldP spid="82" grpId="0"/>
      <p:bldP spid="83" grpId="0"/>
      <p:bldP spid="84" grpId="0"/>
      <p:bldP spid="85" grpId="0"/>
      <p:bldP spid="86" grpId="0"/>
      <p:bldP spid="87" grpId="0" animBg="1"/>
      <p:bldP spid="88" grpId="0"/>
      <p:bldP spid="89" grpId="0"/>
      <p:bldP spid="90" grpId="0" animBg="1"/>
      <p:bldP spid="91" grpId="0"/>
      <p:bldP spid="92" grpId="0"/>
      <p:bldP spid="93" grpId="0" animBg="1"/>
      <p:bldP spid="94" grpId="0"/>
      <p:bldP spid="95" grpId="0"/>
      <p:bldP spid="96" grpId="0" animBg="1"/>
      <p:bldP spid="97" grpId="0"/>
      <p:bldP spid="98" grpId="0"/>
      <p:bldP spid="99" grpId="0" animBg="1"/>
      <p:bldP spid="100" grpId="0"/>
      <p:bldP spid="10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a:cs typeface="+mn-ea"/>
              </a:rPr>
              <a:t>单击此处添加标题</a:t>
            </a:r>
            <a:endParaRPr lang="zh-CN" altLang="en-US" dirty="0">
              <a:ea typeface="+mn-ea"/>
              <a:cs typeface="+mn-ea"/>
            </a:endParaRPr>
          </a:p>
        </p:txBody>
      </p:sp>
      <p:grpSp>
        <p:nvGrpSpPr>
          <p:cNvPr id="43" name="Group 42"/>
          <p:cNvGrpSpPr/>
          <p:nvPr/>
        </p:nvGrpSpPr>
        <p:grpSpPr>
          <a:xfrm>
            <a:off x="4618421" y="2305258"/>
            <a:ext cx="1341928" cy="4552742"/>
            <a:chOff x="4497049" y="2305258"/>
            <a:chExt cx="1342103" cy="4552742"/>
          </a:xfrm>
        </p:grpSpPr>
        <p:sp>
          <p:nvSpPr>
            <p:cNvPr id="44" name="Arc 43"/>
            <p:cNvSpPr/>
            <p:nvPr/>
          </p:nvSpPr>
          <p:spPr>
            <a:xfrm>
              <a:off x="5147210" y="2305258"/>
              <a:ext cx="691942" cy="691942"/>
            </a:xfrm>
            <a:prstGeom prst="arc">
              <a:avLst/>
            </a:prstGeom>
            <a:ln w="635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a:latin typeface="+mn-ea"/>
                <a:cs typeface="+mn-ea"/>
              </a:endParaRPr>
            </a:p>
          </p:txBody>
        </p:sp>
        <p:cxnSp>
          <p:nvCxnSpPr>
            <p:cNvPr id="49" name="Straight Connector 48"/>
            <p:cNvCxnSpPr>
              <a:stCxn id="44" idx="2"/>
            </p:cNvCxnSpPr>
            <p:nvPr/>
          </p:nvCxnSpPr>
          <p:spPr>
            <a:xfrm>
              <a:off x="5839152" y="2651229"/>
              <a:ext cx="0" cy="4206771"/>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4497049" y="2305258"/>
              <a:ext cx="1011122" cy="0"/>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71" name="Group 70"/>
          <p:cNvGrpSpPr/>
          <p:nvPr/>
        </p:nvGrpSpPr>
        <p:grpSpPr>
          <a:xfrm>
            <a:off x="6200523" y="1870546"/>
            <a:ext cx="1867539" cy="4987454"/>
            <a:chOff x="6200535" y="2305258"/>
            <a:chExt cx="1867782" cy="4987454"/>
          </a:xfrm>
        </p:grpSpPr>
        <p:sp>
          <p:nvSpPr>
            <p:cNvPr id="72" name="Arc 71"/>
            <p:cNvSpPr/>
            <p:nvPr/>
          </p:nvSpPr>
          <p:spPr>
            <a:xfrm flipH="1">
              <a:off x="6200535" y="2305258"/>
              <a:ext cx="691942" cy="691942"/>
            </a:xfrm>
            <a:prstGeom prst="arc">
              <a:avLst/>
            </a:prstGeom>
            <a:ln w="635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a:latin typeface="+mn-ea"/>
                <a:cs typeface="+mn-ea"/>
              </a:endParaRPr>
            </a:p>
          </p:txBody>
        </p:sp>
        <p:cxnSp>
          <p:nvCxnSpPr>
            <p:cNvPr id="73" name="Straight Connector 72"/>
            <p:cNvCxnSpPr>
              <a:stCxn id="72" idx="2"/>
            </p:cNvCxnSpPr>
            <p:nvPr/>
          </p:nvCxnSpPr>
          <p:spPr>
            <a:xfrm>
              <a:off x="6200535" y="2651229"/>
              <a:ext cx="0" cy="4641483"/>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6531516" y="2305258"/>
              <a:ext cx="1536801" cy="0"/>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75" name="Group 74"/>
          <p:cNvGrpSpPr/>
          <p:nvPr/>
        </p:nvGrpSpPr>
        <p:grpSpPr>
          <a:xfrm>
            <a:off x="3538950" y="3654665"/>
            <a:ext cx="2553398" cy="3203337"/>
            <a:chOff x="3777522" y="3654663"/>
            <a:chExt cx="2553730" cy="3203337"/>
          </a:xfrm>
        </p:grpSpPr>
        <p:sp>
          <p:nvSpPr>
            <p:cNvPr id="76" name="Arc 75"/>
            <p:cNvSpPr/>
            <p:nvPr/>
          </p:nvSpPr>
          <p:spPr>
            <a:xfrm>
              <a:off x="5639310" y="3654663"/>
              <a:ext cx="691942" cy="691942"/>
            </a:xfrm>
            <a:prstGeom prst="arc">
              <a:avLst/>
            </a:prstGeom>
            <a:ln w="635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a:latin typeface="+mn-ea"/>
                <a:cs typeface="+mn-ea"/>
              </a:endParaRPr>
            </a:p>
          </p:txBody>
        </p:sp>
        <p:cxnSp>
          <p:nvCxnSpPr>
            <p:cNvPr id="77" name="Straight Connector 76"/>
            <p:cNvCxnSpPr>
              <a:stCxn id="76" idx="2"/>
            </p:cNvCxnSpPr>
            <p:nvPr/>
          </p:nvCxnSpPr>
          <p:spPr>
            <a:xfrm>
              <a:off x="6331252" y="4000634"/>
              <a:ext cx="0" cy="2857366"/>
            </a:xfrm>
            <a:prstGeom prst="line">
              <a:avLst/>
            </a:prstGeom>
            <a:ln w="635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a:off x="3777522" y="3654663"/>
              <a:ext cx="2222749" cy="0"/>
            </a:xfrm>
            <a:prstGeom prst="line">
              <a:avLst/>
            </a:prstGeom>
            <a:ln w="635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79" name="Group 78"/>
          <p:cNvGrpSpPr/>
          <p:nvPr/>
        </p:nvGrpSpPr>
        <p:grpSpPr>
          <a:xfrm flipH="1">
            <a:off x="6333252" y="4987560"/>
            <a:ext cx="1341928" cy="1870440"/>
            <a:chOff x="4497049" y="2305258"/>
            <a:chExt cx="1342103" cy="1870440"/>
          </a:xfrm>
        </p:grpSpPr>
        <p:sp>
          <p:nvSpPr>
            <p:cNvPr id="80" name="Arc 79"/>
            <p:cNvSpPr/>
            <p:nvPr/>
          </p:nvSpPr>
          <p:spPr>
            <a:xfrm>
              <a:off x="5147210" y="2305258"/>
              <a:ext cx="691942" cy="691942"/>
            </a:xfrm>
            <a:prstGeom prst="arc">
              <a:avLst/>
            </a:prstGeom>
            <a:ln w="635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a:latin typeface="+mn-ea"/>
                <a:cs typeface="+mn-ea"/>
              </a:endParaRPr>
            </a:p>
          </p:txBody>
        </p:sp>
        <p:cxnSp>
          <p:nvCxnSpPr>
            <p:cNvPr id="81" name="Straight Connector 80"/>
            <p:cNvCxnSpPr>
              <a:stCxn id="80" idx="2"/>
            </p:cNvCxnSpPr>
            <p:nvPr/>
          </p:nvCxnSpPr>
          <p:spPr>
            <a:xfrm flipH="1">
              <a:off x="5839152" y="2651229"/>
              <a:ext cx="0" cy="1524469"/>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H="1">
              <a:off x="4497049" y="2305258"/>
              <a:ext cx="1011122" cy="0"/>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83" name="Group 82"/>
          <p:cNvGrpSpPr/>
          <p:nvPr/>
        </p:nvGrpSpPr>
        <p:grpSpPr>
          <a:xfrm>
            <a:off x="6442339" y="3496095"/>
            <a:ext cx="2101736" cy="3361907"/>
            <a:chOff x="6442383" y="3675973"/>
            <a:chExt cx="2102010" cy="3361907"/>
          </a:xfrm>
        </p:grpSpPr>
        <p:sp>
          <p:nvSpPr>
            <p:cNvPr id="84" name="Arc 83"/>
            <p:cNvSpPr/>
            <p:nvPr/>
          </p:nvSpPr>
          <p:spPr>
            <a:xfrm flipH="1">
              <a:off x="6442383" y="3675973"/>
              <a:ext cx="691942" cy="691942"/>
            </a:xfrm>
            <a:prstGeom prst="arc">
              <a:avLst/>
            </a:prstGeom>
            <a:ln w="635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a:latin typeface="+mn-ea"/>
                <a:cs typeface="+mn-ea"/>
              </a:endParaRPr>
            </a:p>
          </p:txBody>
        </p:sp>
        <p:cxnSp>
          <p:nvCxnSpPr>
            <p:cNvPr id="85" name="Straight Connector 84"/>
            <p:cNvCxnSpPr>
              <a:stCxn id="84" idx="2"/>
            </p:cNvCxnSpPr>
            <p:nvPr/>
          </p:nvCxnSpPr>
          <p:spPr>
            <a:xfrm>
              <a:off x="6442383" y="4021944"/>
              <a:ext cx="0" cy="3015936"/>
            </a:xfrm>
            <a:prstGeom prst="line">
              <a:avLst/>
            </a:prstGeom>
            <a:ln w="635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6773364" y="3675973"/>
              <a:ext cx="1771029" cy="0"/>
            </a:xfrm>
            <a:prstGeom prst="line">
              <a:avLst/>
            </a:prstGeom>
            <a:ln w="635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87" name="Group 86"/>
          <p:cNvGrpSpPr/>
          <p:nvPr/>
        </p:nvGrpSpPr>
        <p:grpSpPr>
          <a:xfrm>
            <a:off x="4738325" y="4960449"/>
            <a:ext cx="1113465" cy="1897553"/>
            <a:chOff x="4738147" y="4960447"/>
            <a:chExt cx="1113610" cy="1897553"/>
          </a:xfrm>
        </p:grpSpPr>
        <p:sp>
          <p:nvSpPr>
            <p:cNvPr id="88" name="Arc 87"/>
            <p:cNvSpPr/>
            <p:nvPr/>
          </p:nvSpPr>
          <p:spPr>
            <a:xfrm>
              <a:off x="5159815" y="4960447"/>
              <a:ext cx="691942" cy="691942"/>
            </a:xfrm>
            <a:prstGeom prst="arc">
              <a:avLst/>
            </a:prstGeom>
            <a:ln w="635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a:latin typeface="+mn-ea"/>
                <a:cs typeface="+mn-ea"/>
              </a:endParaRPr>
            </a:p>
          </p:txBody>
        </p:sp>
        <p:cxnSp>
          <p:nvCxnSpPr>
            <p:cNvPr id="89" name="Straight Connector 88"/>
            <p:cNvCxnSpPr>
              <a:stCxn id="88" idx="2"/>
            </p:cNvCxnSpPr>
            <p:nvPr/>
          </p:nvCxnSpPr>
          <p:spPr>
            <a:xfrm>
              <a:off x="5851757" y="5306418"/>
              <a:ext cx="0" cy="1551582"/>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4738147" y="4960447"/>
              <a:ext cx="782630" cy="0"/>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91" name="Rounded Rectangle 90"/>
          <p:cNvSpPr/>
          <p:nvPr/>
        </p:nvSpPr>
        <p:spPr>
          <a:xfrm>
            <a:off x="7411199" y="1432292"/>
            <a:ext cx="876400" cy="876510"/>
          </a:xfrm>
          <a:prstGeom prst="roundRect">
            <a:avLst>
              <a:gd name="adj" fmla="val 1655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800" dirty="0">
              <a:solidFill>
                <a:srgbClr val="FFFFFF"/>
              </a:solidFill>
              <a:latin typeface="+mn-ea"/>
              <a:cs typeface="+mn-ea"/>
            </a:endParaRPr>
          </a:p>
        </p:txBody>
      </p:sp>
      <p:sp>
        <p:nvSpPr>
          <p:cNvPr id="92" name="Rounded Rectangle 91"/>
          <p:cNvSpPr/>
          <p:nvPr/>
        </p:nvSpPr>
        <p:spPr>
          <a:xfrm>
            <a:off x="8114574" y="3036529"/>
            <a:ext cx="876400" cy="876510"/>
          </a:xfrm>
          <a:prstGeom prst="roundRect">
            <a:avLst>
              <a:gd name="adj" fmla="val 1655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AU" sz="2800" dirty="0">
              <a:solidFill>
                <a:srgbClr val="FFFFFF"/>
              </a:solidFill>
              <a:latin typeface="+mn-ea"/>
              <a:cs typeface="+mn-ea"/>
            </a:endParaRPr>
          </a:p>
        </p:txBody>
      </p:sp>
      <p:sp>
        <p:nvSpPr>
          <p:cNvPr id="93" name="Rounded Rectangle 92"/>
          <p:cNvSpPr/>
          <p:nvPr/>
        </p:nvSpPr>
        <p:spPr>
          <a:xfrm>
            <a:off x="7342541" y="4565816"/>
            <a:ext cx="876400" cy="876510"/>
          </a:xfrm>
          <a:prstGeom prst="roundRect">
            <a:avLst>
              <a:gd name="adj" fmla="val 1655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endParaRPr lang="en-US" sz="2800" dirty="0">
              <a:solidFill>
                <a:srgbClr val="FFFFFF"/>
              </a:solidFill>
              <a:latin typeface="+mn-ea"/>
              <a:cs typeface="+mn-ea"/>
            </a:endParaRPr>
          </a:p>
        </p:txBody>
      </p:sp>
      <p:sp>
        <p:nvSpPr>
          <p:cNvPr id="94" name="Rounded Rectangle 93"/>
          <p:cNvSpPr/>
          <p:nvPr/>
        </p:nvSpPr>
        <p:spPr>
          <a:xfrm flipH="1">
            <a:off x="3952852" y="1867003"/>
            <a:ext cx="876398" cy="876512"/>
          </a:xfrm>
          <a:prstGeom prst="roundRect">
            <a:avLst>
              <a:gd name="adj" fmla="val 1655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800" dirty="0">
              <a:solidFill>
                <a:srgbClr val="FFFFFF"/>
              </a:solidFill>
              <a:latin typeface="+mn-ea"/>
              <a:cs typeface="+mn-ea"/>
            </a:endParaRPr>
          </a:p>
        </p:txBody>
      </p:sp>
      <p:sp>
        <p:nvSpPr>
          <p:cNvPr id="95" name="Rounded Rectangle 94"/>
          <p:cNvSpPr/>
          <p:nvPr/>
        </p:nvSpPr>
        <p:spPr>
          <a:xfrm flipH="1">
            <a:off x="3403694" y="3216408"/>
            <a:ext cx="876398" cy="876512"/>
          </a:xfrm>
          <a:prstGeom prst="roundRect">
            <a:avLst>
              <a:gd name="adj" fmla="val 1655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800" dirty="0">
              <a:solidFill>
                <a:schemeClr val="bg1"/>
              </a:solidFill>
              <a:latin typeface="+mn-ea"/>
              <a:cs typeface="+mn-ea"/>
            </a:endParaRPr>
          </a:p>
        </p:txBody>
      </p:sp>
      <p:sp>
        <p:nvSpPr>
          <p:cNvPr id="96" name="Rounded Rectangle 95"/>
          <p:cNvSpPr/>
          <p:nvPr/>
        </p:nvSpPr>
        <p:spPr>
          <a:xfrm flipH="1">
            <a:off x="4199703" y="4565815"/>
            <a:ext cx="876398" cy="876512"/>
          </a:xfrm>
          <a:prstGeom prst="roundRect">
            <a:avLst>
              <a:gd name="adj" fmla="val 1655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800" dirty="0">
              <a:solidFill>
                <a:schemeClr val="bg1"/>
              </a:solidFill>
              <a:latin typeface="+mn-ea"/>
              <a:cs typeface="+mn-ea"/>
            </a:endParaRPr>
          </a:p>
        </p:txBody>
      </p:sp>
      <p:sp>
        <p:nvSpPr>
          <p:cNvPr id="97" name="TextBox 96"/>
          <p:cNvSpPr txBox="1"/>
          <p:nvPr/>
        </p:nvSpPr>
        <p:spPr>
          <a:xfrm>
            <a:off x="8568951" y="1450167"/>
            <a:ext cx="1960625" cy="215444"/>
          </a:xfrm>
          <a:prstGeom prst="rect">
            <a:avLst/>
          </a:prstGeom>
          <a:noFill/>
        </p:spPr>
        <p:txBody>
          <a:bodyPr wrap="square" lIns="0" tIns="0" rIns="0" bIns="0" rtlCol="0" anchor="ctr">
            <a:spAutoFit/>
          </a:bodyPr>
          <a:lstStyle/>
          <a:p>
            <a:r>
              <a:rPr lang="zh-CN" altLang="en-US" sz="1400">
                <a:solidFill>
                  <a:schemeClr val="accent6"/>
                </a:solidFill>
                <a:latin typeface="+mn-ea"/>
                <a:cs typeface="+mn-ea"/>
              </a:rPr>
              <a:t>员工界面</a:t>
            </a:r>
            <a:endParaRPr lang="en-AU" sz="1400" dirty="0">
              <a:solidFill>
                <a:schemeClr val="accent6"/>
              </a:solidFill>
              <a:latin typeface="+mn-ea"/>
              <a:cs typeface="+mn-ea"/>
            </a:endParaRPr>
          </a:p>
        </p:txBody>
      </p:sp>
      <p:sp>
        <p:nvSpPr>
          <p:cNvPr id="98" name="Text Placeholder 32"/>
          <p:cNvSpPr txBox="1"/>
          <p:nvPr/>
        </p:nvSpPr>
        <p:spPr>
          <a:xfrm>
            <a:off x="8568952" y="1727135"/>
            <a:ext cx="1960624" cy="79198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zh-CN" altLang="en-US" sz="900">
                <a:solidFill>
                  <a:srgbClr val="7F7F7F"/>
                </a:solidFill>
                <a:latin typeface="+mn-ea"/>
                <a:cs typeface="+mn-ea"/>
              </a:rPr>
              <a:t>此处添加详细文本描述，建议与标题相关并符合整体语言风格，语言描述尽量简洁生动。</a:t>
            </a:r>
            <a:endParaRPr lang="en-US" sz="900" dirty="0">
              <a:solidFill>
                <a:srgbClr val="7F7F7F"/>
              </a:solidFill>
              <a:latin typeface="+mn-ea"/>
              <a:cs typeface="+mn-ea"/>
            </a:endParaRPr>
          </a:p>
        </p:txBody>
      </p:sp>
      <p:sp>
        <p:nvSpPr>
          <p:cNvPr id="99" name="TextBox 98"/>
          <p:cNvSpPr txBox="1"/>
          <p:nvPr/>
        </p:nvSpPr>
        <p:spPr>
          <a:xfrm>
            <a:off x="9243699" y="3057640"/>
            <a:ext cx="1960625" cy="215444"/>
          </a:xfrm>
          <a:prstGeom prst="rect">
            <a:avLst/>
          </a:prstGeom>
          <a:noFill/>
        </p:spPr>
        <p:txBody>
          <a:bodyPr wrap="square" lIns="0" tIns="0" rIns="0" bIns="0" rtlCol="0" anchor="ctr">
            <a:spAutoFit/>
          </a:bodyPr>
          <a:lstStyle/>
          <a:p>
            <a:r>
              <a:rPr lang="zh-CN" altLang="en-US" sz="1400">
                <a:solidFill>
                  <a:schemeClr val="accent5"/>
                </a:solidFill>
                <a:latin typeface="+mn-ea"/>
                <a:cs typeface="+mn-ea"/>
              </a:rPr>
              <a:t>系统保护</a:t>
            </a:r>
            <a:endParaRPr lang="en-AU" sz="1400" dirty="0">
              <a:solidFill>
                <a:schemeClr val="accent5"/>
              </a:solidFill>
              <a:latin typeface="+mn-ea"/>
              <a:cs typeface="+mn-ea"/>
            </a:endParaRPr>
          </a:p>
        </p:txBody>
      </p:sp>
      <p:sp>
        <p:nvSpPr>
          <p:cNvPr id="100" name="Text Placeholder 32"/>
          <p:cNvSpPr txBox="1"/>
          <p:nvPr/>
        </p:nvSpPr>
        <p:spPr>
          <a:xfrm>
            <a:off x="9243699" y="3334608"/>
            <a:ext cx="1960624" cy="79198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zh-CN" altLang="en-US" sz="900">
                <a:solidFill>
                  <a:srgbClr val="7F7F7F"/>
                </a:solidFill>
                <a:latin typeface="+mn-ea"/>
                <a:cs typeface="+mn-ea"/>
              </a:rPr>
              <a:t>此处添加详细文本描述，建议与标题相关并符合整体语言风格，语言描述尽量简洁生动。</a:t>
            </a:r>
            <a:endParaRPr lang="en-US" sz="900" dirty="0">
              <a:solidFill>
                <a:srgbClr val="7F7F7F"/>
              </a:solidFill>
              <a:latin typeface="+mn-ea"/>
              <a:cs typeface="+mn-ea"/>
            </a:endParaRPr>
          </a:p>
        </p:txBody>
      </p:sp>
      <p:sp>
        <p:nvSpPr>
          <p:cNvPr id="101" name="TextBox 100"/>
          <p:cNvSpPr txBox="1"/>
          <p:nvPr/>
        </p:nvSpPr>
        <p:spPr>
          <a:xfrm>
            <a:off x="8506403" y="4594497"/>
            <a:ext cx="1960625" cy="215444"/>
          </a:xfrm>
          <a:prstGeom prst="rect">
            <a:avLst/>
          </a:prstGeom>
          <a:noFill/>
        </p:spPr>
        <p:txBody>
          <a:bodyPr wrap="square" lIns="0" tIns="0" rIns="0" bIns="0" rtlCol="0" anchor="ctr">
            <a:spAutoFit/>
          </a:bodyPr>
          <a:lstStyle/>
          <a:p>
            <a:r>
              <a:rPr lang="zh-CN" altLang="en-US" sz="1400">
                <a:solidFill>
                  <a:srgbClr val="7F7F7F"/>
                </a:solidFill>
                <a:latin typeface="+mn-ea"/>
                <a:cs typeface="+mn-ea"/>
              </a:rPr>
              <a:t>数据分析</a:t>
            </a:r>
            <a:endParaRPr lang="en-AU" sz="1400" dirty="0">
              <a:solidFill>
                <a:srgbClr val="7F7F7F"/>
              </a:solidFill>
              <a:latin typeface="+mn-ea"/>
              <a:cs typeface="+mn-ea"/>
            </a:endParaRPr>
          </a:p>
        </p:txBody>
      </p:sp>
      <p:sp>
        <p:nvSpPr>
          <p:cNvPr id="102" name="Text Placeholder 32"/>
          <p:cNvSpPr txBox="1"/>
          <p:nvPr/>
        </p:nvSpPr>
        <p:spPr>
          <a:xfrm>
            <a:off x="8506403" y="4871465"/>
            <a:ext cx="1960624" cy="79198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zh-CN" altLang="en-US" sz="900">
                <a:solidFill>
                  <a:srgbClr val="7F7F7F"/>
                </a:solidFill>
                <a:latin typeface="+mn-ea"/>
                <a:cs typeface="+mn-ea"/>
              </a:rPr>
              <a:t>此处添加详细文本描述，建议与标题相关并符合整体语言风格，语言描述尽量简洁生动。</a:t>
            </a:r>
            <a:endParaRPr lang="en-US" sz="900" dirty="0">
              <a:solidFill>
                <a:srgbClr val="7F7F7F"/>
              </a:solidFill>
              <a:latin typeface="+mn-ea"/>
              <a:cs typeface="+mn-ea"/>
            </a:endParaRPr>
          </a:p>
        </p:txBody>
      </p:sp>
      <p:sp>
        <p:nvSpPr>
          <p:cNvPr id="103" name="TextBox 102"/>
          <p:cNvSpPr txBox="1"/>
          <p:nvPr/>
        </p:nvSpPr>
        <p:spPr>
          <a:xfrm flipH="1">
            <a:off x="1667491" y="1929849"/>
            <a:ext cx="1984862" cy="215444"/>
          </a:xfrm>
          <a:prstGeom prst="rect">
            <a:avLst/>
          </a:prstGeom>
          <a:noFill/>
        </p:spPr>
        <p:txBody>
          <a:bodyPr wrap="square" lIns="0" tIns="0" rIns="0" bIns="0" rtlCol="0" anchor="ctr">
            <a:spAutoFit/>
          </a:bodyPr>
          <a:lstStyle/>
          <a:p>
            <a:pPr algn="r"/>
            <a:r>
              <a:rPr lang="zh-CN" altLang="en-US" sz="1400">
                <a:solidFill>
                  <a:schemeClr val="accent6"/>
                </a:solidFill>
                <a:latin typeface="+mn-ea"/>
                <a:cs typeface="+mn-ea"/>
              </a:rPr>
              <a:t>创意策略</a:t>
            </a:r>
            <a:endParaRPr lang="en-AU" sz="1400" dirty="0">
              <a:solidFill>
                <a:schemeClr val="accent6"/>
              </a:solidFill>
              <a:latin typeface="+mn-ea"/>
              <a:cs typeface="+mn-ea"/>
            </a:endParaRPr>
          </a:p>
        </p:txBody>
      </p:sp>
      <p:sp>
        <p:nvSpPr>
          <p:cNvPr id="104" name="Text Placeholder 32"/>
          <p:cNvSpPr txBox="1"/>
          <p:nvPr/>
        </p:nvSpPr>
        <p:spPr>
          <a:xfrm flipH="1">
            <a:off x="1667491" y="2176056"/>
            <a:ext cx="1984862" cy="79198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buNone/>
            </a:pPr>
            <a:r>
              <a:rPr lang="zh-CN" altLang="en-US" sz="900">
                <a:solidFill>
                  <a:srgbClr val="7F7F7F"/>
                </a:solidFill>
                <a:latin typeface="+mn-ea"/>
                <a:cs typeface="+mn-ea"/>
              </a:rPr>
              <a:t>此处添加详细文本描述，建议与标题相关并符合整体语言风格，语言描述尽量简洁生动。</a:t>
            </a:r>
            <a:endParaRPr lang="en-US" sz="900" dirty="0">
              <a:solidFill>
                <a:srgbClr val="7F7F7F"/>
              </a:solidFill>
              <a:latin typeface="+mn-ea"/>
              <a:cs typeface="+mn-ea"/>
            </a:endParaRPr>
          </a:p>
        </p:txBody>
      </p:sp>
      <p:sp>
        <p:nvSpPr>
          <p:cNvPr id="105" name="TextBox 104"/>
          <p:cNvSpPr txBox="1"/>
          <p:nvPr/>
        </p:nvSpPr>
        <p:spPr>
          <a:xfrm flipH="1">
            <a:off x="1169884" y="3279257"/>
            <a:ext cx="1984862" cy="215444"/>
          </a:xfrm>
          <a:prstGeom prst="rect">
            <a:avLst/>
          </a:prstGeom>
          <a:noFill/>
        </p:spPr>
        <p:txBody>
          <a:bodyPr wrap="square" lIns="0" tIns="0" rIns="0" bIns="0" rtlCol="0" anchor="ctr">
            <a:spAutoFit/>
          </a:bodyPr>
          <a:lstStyle/>
          <a:p>
            <a:pPr algn="r"/>
            <a:r>
              <a:rPr lang="zh-CN" altLang="en-US" sz="1400">
                <a:solidFill>
                  <a:schemeClr val="accent5"/>
                </a:solidFill>
                <a:latin typeface="+mn-ea"/>
                <a:cs typeface="+mn-ea"/>
              </a:rPr>
              <a:t>安全级别</a:t>
            </a:r>
            <a:endParaRPr lang="en-AU" sz="1400" dirty="0">
              <a:solidFill>
                <a:schemeClr val="accent5"/>
              </a:solidFill>
              <a:latin typeface="+mn-ea"/>
              <a:cs typeface="+mn-ea"/>
            </a:endParaRPr>
          </a:p>
        </p:txBody>
      </p:sp>
      <p:sp>
        <p:nvSpPr>
          <p:cNvPr id="106" name="Text Placeholder 32"/>
          <p:cNvSpPr txBox="1"/>
          <p:nvPr/>
        </p:nvSpPr>
        <p:spPr>
          <a:xfrm flipH="1">
            <a:off x="1169884" y="3525464"/>
            <a:ext cx="1984862" cy="79198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buNone/>
            </a:pPr>
            <a:r>
              <a:rPr lang="zh-CN" altLang="en-US" sz="900">
                <a:solidFill>
                  <a:srgbClr val="7F7F7F"/>
                </a:solidFill>
                <a:latin typeface="+mn-ea"/>
                <a:cs typeface="+mn-ea"/>
              </a:rPr>
              <a:t>此处添加详细文本描述，建议与标题相关并符合整体语言风格，语言描述尽量简洁生动。</a:t>
            </a:r>
            <a:endParaRPr lang="en-US" sz="900" dirty="0">
              <a:solidFill>
                <a:srgbClr val="7F7F7F"/>
              </a:solidFill>
              <a:latin typeface="+mn-ea"/>
              <a:cs typeface="+mn-ea"/>
            </a:endParaRPr>
          </a:p>
        </p:txBody>
      </p:sp>
      <p:sp>
        <p:nvSpPr>
          <p:cNvPr id="107" name="TextBox 106"/>
          <p:cNvSpPr txBox="1"/>
          <p:nvPr/>
        </p:nvSpPr>
        <p:spPr>
          <a:xfrm flipH="1">
            <a:off x="1934916" y="4628664"/>
            <a:ext cx="1984862" cy="215444"/>
          </a:xfrm>
          <a:prstGeom prst="rect">
            <a:avLst/>
          </a:prstGeom>
          <a:noFill/>
        </p:spPr>
        <p:txBody>
          <a:bodyPr wrap="square" lIns="0" tIns="0" rIns="0" bIns="0" rtlCol="0" anchor="ctr">
            <a:spAutoFit/>
          </a:bodyPr>
          <a:lstStyle/>
          <a:p>
            <a:pPr algn="r"/>
            <a:r>
              <a:rPr lang="zh-CN" altLang="en-US" sz="1400">
                <a:solidFill>
                  <a:srgbClr val="7F7F7F"/>
                </a:solidFill>
                <a:latin typeface="+mn-ea"/>
                <a:cs typeface="+mn-ea"/>
              </a:rPr>
              <a:t>产品发布 </a:t>
            </a:r>
            <a:endParaRPr lang="en-AU" sz="1400" dirty="0">
              <a:solidFill>
                <a:srgbClr val="7F7F7F"/>
              </a:solidFill>
              <a:latin typeface="+mn-ea"/>
              <a:cs typeface="+mn-ea"/>
            </a:endParaRPr>
          </a:p>
        </p:txBody>
      </p:sp>
      <p:sp>
        <p:nvSpPr>
          <p:cNvPr id="108" name="Text Placeholder 32"/>
          <p:cNvSpPr txBox="1"/>
          <p:nvPr/>
        </p:nvSpPr>
        <p:spPr>
          <a:xfrm flipH="1">
            <a:off x="1934916" y="4874871"/>
            <a:ext cx="1984862" cy="79198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buNone/>
            </a:pPr>
            <a:r>
              <a:rPr lang="zh-CN" altLang="en-US" sz="900">
                <a:solidFill>
                  <a:srgbClr val="7F7F7F"/>
                </a:solidFill>
                <a:latin typeface="+mn-ea"/>
                <a:cs typeface="+mn-ea"/>
              </a:rPr>
              <a:t>此处添加详细文本描述，建议与标题相关并符合整体语言风格，语言描述尽量简洁生动。</a:t>
            </a:r>
            <a:endParaRPr lang="en-US" sz="900" dirty="0">
              <a:solidFill>
                <a:srgbClr val="7F7F7F"/>
              </a:solidFill>
              <a:latin typeface="+mn-ea"/>
              <a:cs typeface="+mn-ea"/>
            </a:endParaRPr>
          </a:p>
        </p:txBody>
      </p:sp>
      <p:grpSp>
        <p:nvGrpSpPr>
          <p:cNvPr id="109" name="Group 108"/>
          <p:cNvGrpSpPr/>
          <p:nvPr/>
        </p:nvGrpSpPr>
        <p:grpSpPr>
          <a:xfrm>
            <a:off x="6561590" y="5973237"/>
            <a:ext cx="811102" cy="884765"/>
            <a:chOff x="6561650" y="5973235"/>
            <a:chExt cx="811208" cy="884765"/>
          </a:xfrm>
        </p:grpSpPr>
        <p:grpSp>
          <p:nvGrpSpPr>
            <p:cNvPr id="110" name="Group 109"/>
            <p:cNvGrpSpPr/>
            <p:nvPr/>
          </p:nvGrpSpPr>
          <p:grpSpPr>
            <a:xfrm flipH="1">
              <a:off x="6561650" y="6082209"/>
              <a:ext cx="691942" cy="775791"/>
              <a:chOff x="5147210" y="2305258"/>
              <a:chExt cx="691942" cy="775791"/>
            </a:xfrm>
          </p:grpSpPr>
          <p:sp>
            <p:nvSpPr>
              <p:cNvPr id="113" name="Arc 112"/>
              <p:cNvSpPr/>
              <p:nvPr/>
            </p:nvSpPr>
            <p:spPr>
              <a:xfrm>
                <a:off x="5147210" y="2305258"/>
                <a:ext cx="691942" cy="691942"/>
              </a:xfrm>
              <a:prstGeom prst="arc">
                <a:avLst/>
              </a:prstGeom>
              <a:ln w="635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a:latin typeface="+mn-ea"/>
                  <a:cs typeface="+mn-ea"/>
                </a:endParaRPr>
              </a:p>
            </p:txBody>
          </p:sp>
          <p:cxnSp>
            <p:nvCxnSpPr>
              <p:cNvPr id="114" name="Straight Connector 113"/>
              <p:cNvCxnSpPr>
                <a:stCxn id="113" idx="2"/>
              </p:cNvCxnSpPr>
              <p:nvPr/>
            </p:nvCxnSpPr>
            <p:spPr>
              <a:xfrm flipH="1">
                <a:off x="5839152" y="2651229"/>
                <a:ext cx="0" cy="42982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a:off x="5147210" y="2305258"/>
                <a:ext cx="36096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12" name="Oval 111"/>
            <p:cNvSpPr/>
            <p:nvPr/>
          </p:nvSpPr>
          <p:spPr>
            <a:xfrm>
              <a:off x="7154912" y="5973235"/>
              <a:ext cx="217946" cy="217946"/>
            </a:xfrm>
            <a:prstGeom prst="ellipse">
              <a:avLst/>
            </a:prstGeom>
            <a:solidFill>
              <a:schemeClr val="bg1">
                <a:lumMod val="6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grpSp>
      <p:grpSp>
        <p:nvGrpSpPr>
          <p:cNvPr id="116" name="Group 115"/>
          <p:cNvGrpSpPr/>
          <p:nvPr/>
        </p:nvGrpSpPr>
        <p:grpSpPr>
          <a:xfrm flipH="1">
            <a:off x="4937407" y="6123135"/>
            <a:ext cx="811102" cy="800916"/>
            <a:chOff x="6561650" y="5973235"/>
            <a:chExt cx="811208" cy="800916"/>
          </a:xfrm>
        </p:grpSpPr>
        <p:grpSp>
          <p:nvGrpSpPr>
            <p:cNvPr id="117" name="Group 116"/>
            <p:cNvGrpSpPr/>
            <p:nvPr/>
          </p:nvGrpSpPr>
          <p:grpSpPr>
            <a:xfrm flipH="1">
              <a:off x="6561650" y="6082209"/>
              <a:ext cx="691942" cy="691942"/>
              <a:chOff x="5147210" y="2305258"/>
              <a:chExt cx="691942" cy="691942"/>
            </a:xfrm>
          </p:grpSpPr>
          <p:sp>
            <p:nvSpPr>
              <p:cNvPr id="119" name="Arc 118"/>
              <p:cNvSpPr/>
              <p:nvPr/>
            </p:nvSpPr>
            <p:spPr>
              <a:xfrm>
                <a:off x="5147210" y="2305258"/>
                <a:ext cx="691942" cy="691942"/>
              </a:xfrm>
              <a:prstGeom prst="arc">
                <a:avLst/>
              </a:prstGeom>
              <a:ln w="635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a:latin typeface="+mn-ea"/>
                  <a:cs typeface="+mn-ea"/>
                </a:endParaRPr>
              </a:p>
            </p:txBody>
          </p:sp>
          <p:cxnSp>
            <p:nvCxnSpPr>
              <p:cNvPr id="120" name="Straight Connector 119"/>
              <p:cNvCxnSpPr>
                <a:stCxn id="119" idx="2"/>
              </p:cNvCxnSpPr>
              <p:nvPr/>
            </p:nvCxnSpPr>
            <p:spPr>
              <a:xfrm>
                <a:off x="5839152" y="2651229"/>
                <a:ext cx="0" cy="27992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H="1">
                <a:off x="5147210" y="2305258"/>
                <a:ext cx="36096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18" name="Oval 117"/>
            <p:cNvSpPr/>
            <p:nvPr/>
          </p:nvSpPr>
          <p:spPr>
            <a:xfrm>
              <a:off x="7154912" y="5973235"/>
              <a:ext cx="217946" cy="217946"/>
            </a:xfrm>
            <a:prstGeom prst="ellipse">
              <a:avLst/>
            </a:prstGeom>
            <a:solidFill>
              <a:srgbClr val="A6A6A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mn-ea"/>
                <a:cs typeface="+mn-ea"/>
              </a:endParaRPr>
            </a:p>
          </p:txBody>
        </p:sp>
      </p:grpSp>
      <p:grpSp>
        <p:nvGrpSpPr>
          <p:cNvPr id="60" name="组合 59"/>
          <p:cNvGrpSpPr/>
          <p:nvPr/>
        </p:nvGrpSpPr>
        <p:grpSpPr>
          <a:xfrm>
            <a:off x="8415365" y="3344384"/>
            <a:ext cx="307174" cy="307212"/>
            <a:chOff x="11121822" y="1145785"/>
            <a:chExt cx="307214" cy="307212"/>
          </a:xfrm>
          <a:solidFill>
            <a:schemeClr val="bg1"/>
          </a:solidFill>
        </p:grpSpPr>
        <p:sp>
          <p:nvSpPr>
            <p:cNvPr id="61" name="Freeform 140"/>
            <p:cNvSpPr>
              <a:spLocks noEditPoints="1"/>
            </p:cNvSpPr>
            <p:nvPr/>
          </p:nvSpPr>
          <p:spPr bwMode="auto">
            <a:xfrm>
              <a:off x="11121822" y="1211403"/>
              <a:ext cx="241594" cy="241594"/>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62" name="Freeform 141"/>
            <p:cNvSpPr>
              <a:spLocks noEditPoints="1"/>
            </p:cNvSpPr>
            <p:nvPr/>
          </p:nvSpPr>
          <p:spPr bwMode="auto">
            <a:xfrm>
              <a:off x="11317186" y="1145785"/>
              <a:ext cx="111850" cy="113341"/>
            </a:xfrm>
            <a:custGeom>
              <a:avLst/>
              <a:gdLst>
                <a:gd name="T0" fmla="*/ 48 w 52"/>
                <a:gd name="T1" fmla="*/ 23 h 52"/>
                <a:gd name="T2" fmla="*/ 50 w 52"/>
                <a:gd name="T3" fmla="*/ 17 h 52"/>
                <a:gd name="T4" fmla="*/ 48 w 52"/>
                <a:gd name="T5" fmla="*/ 11 h 52"/>
                <a:gd name="T6" fmla="*/ 44 w 52"/>
                <a:gd name="T7" fmla="*/ 12 h 52"/>
                <a:gd name="T8" fmla="*/ 42 w 52"/>
                <a:gd name="T9" fmla="*/ 6 h 52"/>
                <a:gd name="T10" fmla="*/ 38 w 52"/>
                <a:gd name="T11" fmla="*/ 2 h 52"/>
                <a:gd name="T12" fmla="*/ 34 w 52"/>
                <a:gd name="T13" fmla="*/ 5 h 52"/>
                <a:gd name="T14" fmla="*/ 30 w 52"/>
                <a:gd name="T15" fmla="*/ 1 h 52"/>
                <a:gd name="T16" fmla="*/ 24 w 52"/>
                <a:gd name="T17" fmla="*/ 0 h 52"/>
                <a:gd name="T18" fmla="*/ 23 w 52"/>
                <a:gd name="T19" fmla="*/ 4 h 52"/>
                <a:gd name="T20" fmla="*/ 17 w 52"/>
                <a:gd name="T21" fmla="*/ 2 h 52"/>
                <a:gd name="T22" fmla="*/ 11 w 52"/>
                <a:gd name="T23" fmla="*/ 4 h 52"/>
                <a:gd name="T24" fmla="*/ 12 w 52"/>
                <a:gd name="T25" fmla="*/ 8 h 52"/>
                <a:gd name="T26" fmla="*/ 6 w 52"/>
                <a:gd name="T27" fmla="*/ 10 h 52"/>
                <a:gd name="T28" fmla="*/ 2 w 52"/>
                <a:gd name="T29" fmla="*/ 14 h 52"/>
                <a:gd name="T30" fmla="*/ 6 w 52"/>
                <a:gd name="T31" fmla="*/ 18 h 52"/>
                <a:gd name="T32" fmla="*/ 1 w 52"/>
                <a:gd name="T33" fmla="*/ 22 h 52"/>
                <a:gd name="T34" fmla="*/ 0 w 52"/>
                <a:gd name="T35" fmla="*/ 28 h 52"/>
                <a:gd name="T36" fmla="*/ 4 w 52"/>
                <a:gd name="T37" fmla="*/ 29 h 52"/>
                <a:gd name="T38" fmla="*/ 2 w 52"/>
                <a:gd name="T39" fmla="*/ 35 h 52"/>
                <a:gd name="T40" fmla="*/ 4 w 52"/>
                <a:gd name="T41" fmla="*/ 41 h 52"/>
                <a:gd name="T42" fmla="*/ 9 w 52"/>
                <a:gd name="T43" fmla="*/ 40 h 52"/>
                <a:gd name="T44" fmla="*/ 10 w 52"/>
                <a:gd name="T45" fmla="*/ 46 h 52"/>
                <a:gd name="T46" fmla="*/ 15 w 52"/>
                <a:gd name="T47" fmla="*/ 50 h 52"/>
                <a:gd name="T48" fmla="*/ 18 w 52"/>
                <a:gd name="T49" fmla="*/ 47 h 52"/>
                <a:gd name="T50" fmla="*/ 22 w 52"/>
                <a:gd name="T51" fmla="*/ 51 h 52"/>
                <a:gd name="T52" fmla="*/ 28 w 52"/>
                <a:gd name="T53" fmla="*/ 52 h 52"/>
                <a:gd name="T54" fmla="*/ 29 w 52"/>
                <a:gd name="T55" fmla="*/ 48 h 52"/>
                <a:gd name="T56" fmla="*/ 35 w 52"/>
                <a:gd name="T57" fmla="*/ 50 h 52"/>
                <a:gd name="T58" fmla="*/ 41 w 52"/>
                <a:gd name="T59" fmla="*/ 48 h 52"/>
                <a:gd name="T60" fmla="*/ 40 w 52"/>
                <a:gd name="T61" fmla="*/ 43 h 52"/>
                <a:gd name="T62" fmla="*/ 46 w 52"/>
                <a:gd name="T63" fmla="*/ 42 h 52"/>
                <a:gd name="T64" fmla="*/ 50 w 52"/>
                <a:gd name="T65" fmla="*/ 37 h 52"/>
                <a:gd name="T66" fmla="*/ 47 w 52"/>
                <a:gd name="T67" fmla="*/ 34 h 52"/>
                <a:gd name="T68" fmla="*/ 51 w 52"/>
                <a:gd name="T69" fmla="*/ 30 h 52"/>
                <a:gd name="T70" fmla="*/ 52 w 52"/>
                <a:gd name="T71" fmla="*/ 24 h 52"/>
                <a:gd name="T72" fmla="*/ 26 w 52"/>
                <a:gd name="T73" fmla="*/ 40 h 52"/>
                <a:gd name="T74" fmla="*/ 26 w 52"/>
                <a:gd name="T75" fmla="*/ 12 h 52"/>
                <a:gd name="T76" fmla="*/ 26 w 52"/>
                <a:gd name="T77"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 h="52">
                  <a:moveTo>
                    <a:pt x="51" y="23"/>
                  </a:moveTo>
                  <a:cubicBezTo>
                    <a:pt x="48" y="23"/>
                    <a:pt x="48" y="23"/>
                    <a:pt x="48" y="23"/>
                  </a:cubicBezTo>
                  <a:cubicBezTo>
                    <a:pt x="48" y="21"/>
                    <a:pt x="48" y="20"/>
                    <a:pt x="47" y="18"/>
                  </a:cubicBezTo>
                  <a:cubicBezTo>
                    <a:pt x="50" y="17"/>
                    <a:pt x="50" y="17"/>
                    <a:pt x="50" y="17"/>
                  </a:cubicBezTo>
                  <a:cubicBezTo>
                    <a:pt x="50" y="16"/>
                    <a:pt x="51" y="16"/>
                    <a:pt x="50" y="15"/>
                  </a:cubicBezTo>
                  <a:cubicBezTo>
                    <a:pt x="48" y="11"/>
                    <a:pt x="48" y="11"/>
                    <a:pt x="48" y="11"/>
                  </a:cubicBezTo>
                  <a:cubicBezTo>
                    <a:pt x="48" y="10"/>
                    <a:pt x="47" y="10"/>
                    <a:pt x="46" y="11"/>
                  </a:cubicBezTo>
                  <a:cubicBezTo>
                    <a:pt x="44" y="12"/>
                    <a:pt x="44" y="12"/>
                    <a:pt x="44" y="12"/>
                  </a:cubicBezTo>
                  <a:cubicBezTo>
                    <a:pt x="43" y="11"/>
                    <a:pt x="42" y="10"/>
                    <a:pt x="40" y="9"/>
                  </a:cubicBezTo>
                  <a:cubicBezTo>
                    <a:pt x="42" y="6"/>
                    <a:pt x="42" y="6"/>
                    <a:pt x="42" y="6"/>
                  </a:cubicBezTo>
                  <a:cubicBezTo>
                    <a:pt x="42" y="6"/>
                    <a:pt x="42" y="5"/>
                    <a:pt x="42" y="4"/>
                  </a:cubicBezTo>
                  <a:cubicBezTo>
                    <a:pt x="38" y="2"/>
                    <a:pt x="38" y="2"/>
                    <a:pt x="38" y="2"/>
                  </a:cubicBezTo>
                  <a:cubicBezTo>
                    <a:pt x="37" y="2"/>
                    <a:pt x="36" y="2"/>
                    <a:pt x="36" y="3"/>
                  </a:cubicBezTo>
                  <a:cubicBezTo>
                    <a:pt x="34" y="5"/>
                    <a:pt x="34" y="5"/>
                    <a:pt x="34" y="5"/>
                  </a:cubicBezTo>
                  <a:cubicBezTo>
                    <a:pt x="33" y="5"/>
                    <a:pt x="32" y="4"/>
                    <a:pt x="30" y="4"/>
                  </a:cubicBezTo>
                  <a:cubicBezTo>
                    <a:pt x="30" y="1"/>
                    <a:pt x="30" y="1"/>
                    <a:pt x="30" y="1"/>
                  </a:cubicBezTo>
                  <a:cubicBezTo>
                    <a:pt x="30" y="0"/>
                    <a:pt x="29" y="0"/>
                    <a:pt x="29" y="0"/>
                  </a:cubicBezTo>
                  <a:cubicBezTo>
                    <a:pt x="24" y="0"/>
                    <a:pt x="24" y="0"/>
                    <a:pt x="24" y="0"/>
                  </a:cubicBezTo>
                  <a:cubicBezTo>
                    <a:pt x="24" y="0"/>
                    <a:pt x="23" y="0"/>
                    <a:pt x="23" y="1"/>
                  </a:cubicBezTo>
                  <a:cubicBezTo>
                    <a:pt x="23" y="4"/>
                    <a:pt x="23" y="4"/>
                    <a:pt x="23" y="4"/>
                  </a:cubicBezTo>
                  <a:cubicBezTo>
                    <a:pt x="21" y="4"/>
                    <a:pt x="20" y="5"/>
                    <a:pt x="19" y="5"/>
                  </a:cubicBezTo>
                  <a:cubicBezTo>
                    <a:pt x="17" y="2"/>
                    <a:pt x="17" y="2"/>
                    <a:pt x="17" y="2"/>
                  </a:cubicBezTo>
                  <a:cubicBezTo>
                    <a:pt x="17" y="2"/>
                    <a:pt x="16" y="1"/>
                    <a:pt x="15" y="2"/>
                  </a:cubicBezTo>
                  <a:cubicBezTo>
                    <a:pt x="11" y="4"/>
                    <a:pt x="11" y="4"/>
                    <a:pt x="11" y="4"/>
                  </a:cubicBezTo>
                  <a:cubicBezTo>
                    <a:pt x="11" y="4"/>
                    <a:pt x="11" y="5"/>
                    <a:pt x="11" y="6"/>
                  </a:cubicBezTo>
                  <a:cubicBezTo>
                    <a:pt x="12" y="8"/>
                    <a:pt x="12" y="8"/>
                    <a:pt x="12" y="8"/>
                  </a:cubicBezTo>
                  <a:cubicBezTo>
                    <a:pt x="11" y="9"/>
                    <a:pt x="10" y="10"/>
                    <a:pt x="9" y="12"/>
                  </a:cubicBezTo>
                  <a:cubicBezTo>
                    <a:pt x="6" y="10"/>
                    <a:pt x="6" y="10"/>
                    <a:pt x="6" y="10"/>
                  </a:cubicBezTo>
                  <a:cubicBezTo>
                    <a:pt x="6" y="10"/>
                    <a:pt x="5" y="10"/>
                    <a:pt x="5" y="10"/>
                  </a:cubicBezTo>
                  <a:cubicBezTo>
                    <a:pt x="2" y="14"/>
                    <a:pt x="2" y="14"/>
                    <a:pt x="2" y="14"/>
                  </a:cubicBezTo>
                  <a:cubicBezTo>
                    <a:pt x="2" y="15"/>
                    <a:pt x="2" y="16"/>
                    <a:pt x="3" y="16"/>
                  </a:cubicBezTo>
                  <a:cubicBezTo>
                    <a:pt x="6" y="18"/>
                    <a:pt x="6" y="18"/>
                    <a:pt x="6" y="18"/>
                  </a:cubicBezTo>
                  <a:cubicBezTo>
                    <a:pt x="5" y="19"/>
                    <a:pt x="5" y="21"/>
                    <a:pt x="4" y="22"/>
                  </a:cubicBezTo>
                  <a:cubicBezTo>
                    <a:pt x="1" y="22"/>
                    <a:pt x="1" y="22"/>
                    <a:pt x="1" y="22"/>
                  </a:cubicBezTo>
                  <a:cubicBezTo>
                    <a:pt x="0" y="22"/>
                    <a:pt x="0" y="23"/>
                    <a:pt x="0" y="23"/>
                  </a:cubicBezTo>
                  <a:cubicBezTo>
                    <a:pt x="0" y="28"/>
                    <a:pt x="0" y="28"/>
                    <a:pt x="0" y="28"/>
                  </a:cubicBezTo>
                  <a:cubicBezTo>
                    <a:pt x="0" y="29"/>
                    <a:pt x="0" y="29"/>
                    <a:pt x="1" y="29"/>
                  </a:cubicBezTo>
                  <a:cubicBezTo>
                    <a:pt x="4" y="29"/>
                    <a:pt x="4" y="29"/>
                    <a:pt x="4" y="29"/>
                  </a:cubicBezTo>
                  <a:cubicBezTo>
                    <a:pt x="4" y="31"/>
                    <a:pt x="5" y="32"/>
                    <a:pt x="5" y="34"/>
                  </a:cubicBezTo>
                  <a:cubicBezTo>
                    <a:pt x="2" y="35"/>
                    <a:pt x="2" y="35"/>
                    <a:pt x="2" y="35"/>
                  </a:cubicBezTo>
                  <a:cubicBezTo>
                    <a:pt x="2" y="36"/>
                    <a:pt x="2" y="36"/>
                    <a:pt x="2" y="37"/>
                  </a:cubicBezTo>
                  <a:cubicBezTo>
                    <a:pt x="4" y="41"/>
                    <a:pt x="4" y="41"/>
                    <a:pt x="4" y="41"/>
                  </a:cubicBezTo>
                  <a:cubicBezTo>
                    <a:pt x="5" y="41"/>
                    <a:pt x="5" y="42"/>
                    <a:pt x="6" y="41"/>
                  </a:cubicBezTo>
                  <a:cubicBezTo>
                    <a:pt x="9" y="40"/>
                    <a:pt x="9" y="40"/>
                    <a:pt x="9" y="40"/>
                  </a:cubicBezTo>
                  <a:cubicBezTo>
                    <a:pt x="10" y="41"/>
                    <a:pt x="11" y="42"/>
                    <a:pt x="12" y="43"/>
                  </a:cubicBezTo>
                  <a:cubicBezTo>
                    <a:pt x="10" y="46"/>
                    <a:pt x="10" y="46"/>
                    <a:pt x="10" y="46"/>
                  </a:cubicBezTo>
                  <a:cubicBezTo>
                    <a:pt x="10" y="46"/>
                    <a:pt x="10" y="47"/>
                    <a:pt x="11" y="47"/>
                  </a:cubicBezTo>
                  <a:cubicBezTo>
                    <a:pt x="15" y="50"/>
                    <a:pt x="15" y="50"/>
                    <a:pt x="15" y="50"/>
                  </a:cubicBezTo>
                  <a:cubicBezTo>
                    <a:pt x="15" y="50"/>
                    <a:pt x="16" y="50"/>
                    <a:pt x="16" y="49"/>
                  </a:cubicBezTo>
                  <a:cubicBezTo>
                    <a:pt x="18" y="47"/>
                    <a:pt x="18" y="47"/>
                    <a:pt x="18" y="47"/>
                  </a:cubicBezTo>
                  <a:cubicBezTo>
                    <a:pt x="19" y="47"/>
                    <a:pt x="21" y="48"/>
                    <a:pt x="22" y="48"/>
                  </a:cubicBezTo>
                  <a:cubicBezTo>
                    <a:pt x="22" y="51"/>
                    <a:pt x="22" y="51"/>
                    <a:pt x="22" y="51"/>
                  </a:cubicBezTo>
                  <a:cubicBezTo>
                    <a:pt x="22" y="52"/>
                    <a:pt x="23" y="52"/>
                    <a:pt x="24" y="52"/>
                  </a:cubicBezTo>
                  <a:cubicBezTo>
                    <a:pt x="28" y="52"/>
                    <a:pt x="28" y="52"/>
                    <a:pt x="28" y="52"/>
                  </a:cubicBezTo>
                  <a:cubicBezTo>
                    <a:pt x="29" y="52"/>
                    <a:pt x="29" y="52"/>
                    <a:pt x="29" y="51"/>
                  </a:cubicBezTo>
                  <a:cubicBezTo>
                    <a:pt x="29" y="48"/>
                    <a:pt x="29" y="48"/>
                    <a:pt x="29" y="48"/>
                  </a:cubicBezTo>
                  <a:cubicBezTo>
                    <a:pt x="31" y="48"/>
                    <a:pt x="32" y="47"/>
                    <a:pt x="34" y="47"/>
                  </a:cubicBezTo>
                  <a:cubicBezTo>
                    <a:pt x="35" y="50"/>
                    <a:pt x="35" y="50"/>
                    <a:pt x="35" y="50"/>
                  </a:cubicBezTo>
                  <a:cubicBezTo>
                    <a:pt x="36" y="50"/>
                    <a:pt x="36" y="50"/>
                    <a:pt x="37" y="50"/>
                  </a:cubicBezTo>
                  <a:cubicBezTo>
                    <a:pt x="41" y="48"/>
                    <a:pt x="41" y="48"/>
                    <a:pt x="41" y="48"/>
                  </a:cubicBezTo>
                  <a:cubicBezTo>
                    <a:pt x="42" y="47"/>
                    <a:pt x="42" y="47"/>
                    <a:pt x="41" y="46"/>
                  </a:cubicBezTo>
                  <a:cubicBezTo>
                    <a:pt x="40" y="43"/>
                    <a:pt x="40" y="43"/>
                    <a:pt x="40" y="43"/>
                  </a:cubicBezTo>
                  <a:cubicBezTo>
                    <a:pt x="41" y="42"/>
                    <a:pt x="42" y="41"/>
                    <a:pt x="43" y="40"/>
                  </a:cubicBezTo>
                  <a:cubicBezTo>
                    <a:pt x="46" y="42"/>
                    <a:pt x="46" y="42"/>
                    <a:pt x="46" y="42"/>
                  </a:cubicBezTo>
                  <a:cubicBezTo>
                    <a:pt x="47" y="42"/>
                    <a:pt x="47" y="42"/>
                    <a:pt x="48" y="41"/>
                  </a:cubicBezTo>
                  <a:cubicBezTo>
                    <a:pt x="50" y="37"/>
                    <a:pt x="50" y="37"/>
                    <a:pt x="50" y="37"/>
                  </a:cubicBezTo>
                  <a:cubicBezTo>
                    <a:pt x="50" y="37"/>
                    <a:pt x="50" y="36"/>
                    <a:pt x="50" y="36"/>
                  </a:cubicBezTo>
                  <a:cubicBezTo>
                    <a:pt x="47" y="34"/>
                    <a:pt x="47" y="34"/>
                    <a:pt x="47" y="34"/>
                  </a:cubicBezTo>
                  <a:cubicBezTo>
                    <a:pt x="47" y="33"/>
                    <a:pt x="48" y="31"/>
                    <a:pt x="48" y="30"/>
                  </a:cubicBezTo>
                  <a:cubicBezTo>
                    <a:pt x="51" y="30"/>
                    <a:pt x="51" y="30"/>
                    <a:pt x="51" y="30"/>
                  </a:cubicBezTo>
                  <a:cubicBezTo>
                    <a:pt x="52" y="30"/>
                    <a:pt x="52" y="29"/>
                    <a:pt x="52" y="29"/>
                  </a:cubicBezTo>
                  <a:cubicBezTo>
                    <a:pt x="52" y="24"/>
                    <a:pt x="52" y="24"/>
                    <a:pt x="52" y="24"/>
                  </a:cubicBezTo>
                  <a:cubicBezTo>
                    <a:pt x="52" y="23"/>
                    <a:pt x="52" y="23"/>
                    <a:pt x="51" y="23"/>
                  </a:cubicBezTo>
                  <a:close/>
                  <a:moveTo>
                    <a:pt x="26" y="40"/>
                  </a:moveTo>
                  <a:cubicBezTo>
                    <a:pt x="18" y="40"/>
                    <a:pt x="12" y="34"/>
                    <a:pt x="12" y="26"/>
                  </a:cubicBezTo>
                  <a:cubicBezTo>
                    <a:pt x="12" y="18"/>
                    <a:pt x="18" y="12"/>
                    <a:pt x="26" y="12"/>
                  </a:cubicBezTo>
                  <a:cubicBezTo>
                    <a:pt x="34" y="12"/>
                    <a:pt x="40" y="18"/>
                    <a:pt x="40" y="26"/>
                  </a:cubicBezTo>
                  <a:cubicBezTo>
                    <a:pt x="40" y="34"/>
                    <a:pt x="34" y="40"/>
                    <a:pt x="26"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sp>
        <p:nvSpPr>
          <p:cNvPr id="63" name="Freeform 142"/>
          <p:cNvSpPr/>
          <p:nvPr/>
        </p:nvSpPr>
        <p:spPr bwMode="auto">
          <a:xfrm>
            <a:off x="4501800" y="4874869"/>
            <a:ext cx="292261" cy="238612"/>
          </a:xfrm>
          <a:custGeom>
            <a:avLst/>
            <a:gdLst>
              <a:gd name="T0" fmla="*/ 135 w 135"/>
              <a:gd name="T1" fmla="*/ 49 h 110"/>
              <a:gd name="T2" fmla="*/ 68 w 135"/>
              <a:gd name="T3" fmla="*/ 0 h 110"/>
              <a:gd name="T4" fmla="*/ 0 w 135"/>
              <a:gd name="T5" fmla="*/ 49 h 110"/>
              <a:gd name="T6" fmla="*/ 68 w 135"/>
              <a:gd name="T7" fmla="*/ 99 h 110"/>
              <a:gd name="T8" fmla="*/ 93 w 135"/>
              <a:gd name="T9" fmla="*/ 96 h 110"/>
              <a:gd name="T10" fmla="*/ 121 w 135"/>
              <a:gd name="T11" fmla="*/ 110 h 110"/>
              <a:gd name="T12" fmla="*/ 113 w 135"/>
              <a:gd name="T13" fmla="*/ 86 h 110"/>
              <a:gd name="T14" fmla="*/ 135 w 135"/>
              <a:gd name="T15" fmla="*/ 49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110">
                <a:moveTo>
                  <a:pt x="135" y="49"/>
                </a:moveTo>
                <a:cubicBezTo>
                  <a:pt x="135" y="22"/>
                  <a:pt x="105" y="0"/>
                  <a:pt x="68" y="0"/>
                </a:cubicBezTo>
                <a:cubicBezTo>
                  <a:pt x="30" y="0"/>
                  <a:pt x="0" y="22"/>
                  <a:pt x="0" y="49"/>
                </a:cubicBezTo>
                <a:cubicBezTo>
                  <a:pt x="0" y="77"/>
                  <a:pt x="30" y="99"/>
                  <a:pt x="68" y="99"/>
                </a:cubicBezTo>
                <a:cubicBezTo>
                  <a:pt x="76" y="99"/>
                  <a:pt x="85" y="98"/>
                  <a:pt x="93" y="96"/>
                </a:cubicBezTo>
                <a:cubicBezTo>
                  <a:pt x="95" y="95"/>
                  <a:pt x="121" y="110"/>
                  <a:pt x="121" y="110"/>
                </a:cubicBezTo>
                <a:cubicBezTo>
                  <a:pt x="113" y="86"/>
                  <a:pt x="113" y="86"/>
                  <a:pt x="113" y="86"/>
                </a:cubicBezTo>
                <a:cubicBezTo>
                  <a:pt x="126" y="77"/>
                  <a:pt x="135" y="64"/>
                  <a:pt x="135" y="49"/>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64" name="Freeform 149"/>
          <p:cNvSpPr/>
          <p:nvPr/>
        </p:nvSpPr>
        <p:spPr bwMode="auto">
          <a:xfrm>
            <a:off x="3687701" y="3504041"/>
            <a:ext cx="307172" cy="301247"/>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nvGrpSpPr>
          <p:cNvPr id="65" name="组合 64"/>
          <p:cNvGrpSpPr/>
          <p:nvPr/>
        </p:nvGrpSpPr>
        <p:grpSpPr>
          <a:xfrm>
            <a:off x="7711855" y="1767143"/>
            <a:ext cx="311646" cy="193872"/>
            <a:chOff x="8292784" y="1202455"/>
            <a:chExt cx="311687" cy="193872"/>
          </a:xfrm>
        </p:grpSpPr>
        <p:sp>
          <p:nvSpPr>
            <p:cNvPr id="66" name="Freeform 151"/>
            <p:cNvSpPr/>
            <p:nvPr/>
          </p:nvSpPr>
          <p:spPr bwMode="auto">
            <a:xfrm>
              <a:off x="8297258" y="1202455"/>
              <a:ext cx="299756" cy="123780"/>
            </a:xfrm>
            <a:custGeom>
              <a:avLst/>
              <a:gdLst>
                <a:gd name="T0" fmla="*/ 135 w 139"/>
                <a:gd name="T1" fmla="*/ 0 h 57"/>
                <a:gd name="T2" fmla="*/ 4 w 139"/>
                <a:gd name="T3" fmla="*/ 0 h 57"/>
                <a:gd name="T4" fmla="*/ 0 w 139"/>
                <a:gd name="T5" fmla="*/ 1 h 57"/>
                <a:gd name="T6" fmla="*/ 65 w 139"/>
                <a:gd name="T7" fmla="*/ 55 h 57"/>
                <a:gd name="T8" fmla="*/ 74 w 139"/>
                <a:gd name="T9" fmla="*/ 55 h 57"/>
                <a:gd name="T10" fmla="*/ 139 w 139"/>
                <a:gd name="T11" fmla="*/ 1 h 57"/>
                <a:gd name="T12" fmla="*/ 135 w 139"/>
                <a:gd name="T13" fmla="*/ 0 h 57"/>
              </a:gdLst>
              <a:ahLst/>
              <a:cxnLst>
                <a:cxn ang="0">
                  <a:pos x="T0" y="T1"/>
                </a:cxn>
                <a:cxn ang="0">
                  <a:pos x="T2" y="T3"/>
                </a:cxn>
                <a:cxn ang="0">
                  <a:pos x="T4" y="T5"/>
                </a:cxn>
                <a:cxn ang="0">
                  <a:pos x="T6" y="T7"/>
                </a:cxn>
                <a:cxn ang="0">
                  <a:pos x="T8" y="T9"/>
                </a:cxn>
                <a:cxn ang="0">
                  <a:pos x="T10" y="T11"/>
                </a:cxn>
                <a:cxn ang="0">
                  <a:pos x="T12" y="T13"/>
                </a:cxn>
              </a:cxnLst>
              <a:rect l="0" t="0" r="r" b="b"/>
              <a:pathLst>
                <a:path w="139" h="57">
                  <a:moveTo>
                    <a:pt x="135" y="0"/>
                  </a:moveTo>
                  <a:cubicBezTo>
                    <a:pt x="4" y="0"/>
                    <a:pt x="4" y="0"/>
                    <a:pt x="4" y="0"/>
                  </a:cubicBezTo>
                  <a:cubicBezTo>
                    <a:pt x="3" y="0"/>
                    <a:pt x="1" y="0"/>
                    <a:pt x="0" y="1"/>
                  </a:cubicBezTo>
                  <a:cubicBezTo>
                    <a:pt x="65" y="55"/>
                    <a:pt x="65" y="55"/>
                    <a:pt x="65" y="55"/>
                  </a:cubicBezTo>
                  <a:cubicBezTo>
                    <a:pt x="68" y="57"/>
                    <a:pt x="72" y="57"/>
                    <a:pt x="74" y="55"/>
                  </a:cubicBezTo>
                  <a:cubicBezTo>
                    <a:pt x="139" y="1"/>
                    <a:pt x="139" y="1"/>
                    <a:pt x="139" y="1"/>
                  </a:cubicBezTo>
                  <a:cubicBezTo>
                    <a:pt x="138" y="0"/>
                    <a:pt x="137" y="0"/>
                    <a:pt x="135" y="0"/>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sp>
          <p:nvSpPr>
            <p:cNvPr id="67" name="Freeform 152"/>
            <p:cNvSpPr>
              <a:spLocks noEditPoints="1"/>
            </p:cNvSpPr>
            <p:nvPr/>
          </p:nvSpPr>
          <p:spPr bwMode="auto">
            <a:xfrm>
              <a:off x="8292784" y="1221842"/>
              <a:ext cx="311687" cy="174485"/>
            </a:xfrm>
            <a:custGeom>
              <a:avLst/>
              <a:gdLst>
                <a:gd name="T0" fmla="*/ 77 w 144"/>
                <a:gd name="T1" fmla="*/ 55 h 81"/>
                <a:gd name="T2" fmla="*/ 67 w 144"/>
                <a:gd name="T3" fmla="*/ 55 h 81"/>
                <a:gd name="T4" fmla="*/ 0 w 144"/>
                <a:gd name="T5" fmla="*/ 0 h 81"/>
                <a:gd name="T6" fmla="*/ 0 w 144"/>
                <a:gd name="T7" fmla="*/ 74 h 81"/>
                <a:gd name="T8" fmla="*/ 6 w 144"/>
                <a:gd name="T9" fmla="*/ 81 h 81"/>
                <a:gd name="T10" fmla="*/ 137 w 144"/>
                <a:gd name="T11" fmla="*/ 81 h 81"/>
                <a:gd name="T12" fmla="*/ 144 w 144"/>
                <a:gd name="T13" fmla="*/ 74 h 81"/>
                <a:gd name="T14" fmla="*/ 144 w 144"/>
                <a:gd name="T15" fmla="*/ 0 h 81"/>
                <a:gd name="T16" fmla="*/ 77 w 144"/>
                <a:gd name="T17" fmla="*/ 55 h 81"/>
                <a:gd name="T18" fmla="*/ 41 w 144"/>
                <a:gd name="T19" fmla="*/ 45 h 81"/>
                <a:gd name="T20" fmla="*/ 10 w 144"/>
                <a:gd name="T21" fmla="*/ 75 h 81"/>
                <a:gd name="T22" fmla="*/ 8 w 144"/>
                <a:gd name="T23" fmla="*/ 76 h 81"/>
                <a:gd name="T24" fmla="*/ 6 w 144"/>
                <a:gd name="T25" fmla="*/ 75 h 81"/>
                <a:gd name="T26" fmla="*/ 6 w 144"/>
                <a:gd name="T27" fmla="*/ 71 h 81"/>
                <a:gd name="T28" fmla="*/ 37 w 144"/>
                <a:gd name="T29" fmla="*/ 41 h 81"/>
                <a:gd name="T30" fmla="*/ 41 w 144"/>
                <a:gd name="T31" fmla="*/ 41 h 81"/>
                <a:gd name="T32" fmla="*/ 41 w 144"/>
                <a:gd name="T33" fmla="*/ 45 h 81"/>
                <a:gd name="T34" fmla="*/ 138 w 144"/>
                <a:gd name="T35" fmla="*/ 75 h 81"/>
                <a:gd name="T36" fmla="*/ 136 w 144"/>
                <a:gd name="T37" fmla="*/ 76 h 81"/>
                <a:gd name="T38" fmla="*/ 134 w 144"/>
                <a:gd name="T39" fmla="*/ 75 h 81"/>
                <a:gd name="T40" fmla="*/ 102 w 144"/>
                <a:gd name="T41" fmla="*/ 45 h 81"/>
                <a:gd name="T42" fmla="*/ 102 w 144"/>
                <a:gd name="T43" fmla="*/ 41 h 81"/>
                <a:gd name="T44" fmla="*/ 106 w 144"/>
                <a:gd name="T45" fmla="*/ 41 h 81"/>
                <a:gd name="T46" fmla="*/ 138 w 144"/>
                <a:gd name="T47" fmla="*/ 71 h 81"/>
                <a:gd name="T48" fmla="*/ 138 w 144"/>
                <a:gd name="T49" fmla="*/ 7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4" h="81">
                  <a:moveTo>
                    <a:pt x="77" y="55"/>
                  </a:moveTo>
                  <a:cubicBezTo>
                    <a:pt x="74" y="57"/>
                    <a:pt x="69" y="57"/>
                    <a:pt x="67" y="55"/>
                  </a:cubicBezTo>
                  <a:cubicBezTo>
                    <a:pt x="0" y="0"/>
                    <a:pt x="0" y="0"/>
                    <a:pt x="0" y="0"/>
                  </a:cubicBezTo>
                  <a:cubicBezTo>
                    <a:pt x="0" y="74"/>
                    <a:pt x="0" y="74"/>
                    <a:pt x="0" y="74"/>
                  </a:cubicBezTo>
                  <a:cubicBezTo>
                    <a:pt x="0" y="78"/>
                    <a:pt x="3" y="81"/>
                    <a:pt x="6" y="81"/>
                  </a:cubicBezTo>
                  <a:cubicBezTo>
                    <a:pt x="137" y="81"/>
                    <a:pt x="137" y="81"/>
                    <a:pt x="137" y="81"/>
                  </a:cubicBezTo>
                  <a:cubicBezTo>
                    <a:pt x="141" y="81"/>
                    <a:pt x="144" y="78"/>
                    <a:pt x="144" y="74"/>
                  </a:cubicBezTo>
                  <a:cubicBezTo>
                    <a:pt x="144" y="0"/>
                    <a:pt x="144" y="0"/>
                    <a:pt x="144" y="0"/>
                  </a:cubicBezTo>
                  <a:lnTo>
                    <a:pt x="77" y="55"/>
                  </a:lnTo>
                  <a:close/>
                  <a:moveTo>
                    <a:pt x="41" y="45"/>
                  </a:moveTo>
                  <a:cubicBezTo>
                    <a:pt x="10" y="75"/>
                    <a:pt x="10" y="75"/>
                    <a:pt x="10" y="75"/>
                  </a:cubicBezTo>
                  <a:cubicBezTo>
                    <a:pt x="9" y="75"/>
                    <a:pt x="8" y="76"/>
                    <a:pt x="8" y="76"/>
                  </a:cubicBezTo>
                  <a:cubicBezTo>
                    <a:pt x="7" y="76"/>
                    <a:pt x="6" y="75"/>
                    <a:pt x="6" y="75"/>
                  </a:cubicBezTo>
                  <a:cubicBezTo>
                    <a:pt x="5" y="74"/>
                    <a:pt x="5" y="72"/>
                    <a:pt x="6" y="71"/>
                  </a:cubicBezTo>
                  <a:cubicBezTo>
                    <a:pt x="37" y="41"/>
                    <a:pt x="37" y="41"/>
                    <a:pt x="37" y="41"/>
                  </a:cubicBezTo>
                  <a:cubicBezTo>
                    <a:pt x="38" y="40"/>
                    <a:pt x="40" y="40"/>
                    <a:pt x="41" y="41"/>
                  </a:cubicBezTo>
                  <a:cubicBezTo>
                    <a:pt x="42" y="42"/>
                    <a:pt x="42" y="44"/>
                    <a:pt x="41" y="45"/>
                  </a:cubicBezTo>
                  <a:close/>
                  <a:moveTo>
                    <a:pt x="138" y="75"/>
                  </a:moveTo>
                  <a:cubicBezTo>
                    <a:pt x="137" y="75"/>
                    <a:pt x="136" y="76"/>
                    <a:pt x="136" y="76"/>
                  </a:cubicBezTo>
                  <a:cubicBezTo>
                    <a:pt x="135" y="76"/>
                    <a:pt x="134" y="75"/>
                    <a:pt x="134" y="75"/>
                  </a:cubicBezTo>
                  <a:cubicBezTo>
                    <a:pt x="102" y="45"/>
                    <a:pt x="102" y="45"/>
                    <a:pt x="102" y="45"/>
                  </a:cubicBezTo>
                  <a:cubicBezTo>
                    <a:pt x="101" y="44"/>
                    <a:pt x="101" y="42"/>
                    <a:pt x="102" y="41"/>
                  </a:cubicBezTo>
                  <a:cubicBezTo>
                    <a:pt x="103" y="40"/>
                    <a:pt x="105" y="40"/>
                    <a:pt x="106" y="41"/>
                  </a:cubicBezTo>
                  <a:cubicBezTo>
                    <a:pt x="138" y="71"/>
                    <a:pt x="138" y="71"/>
                    <a:pt x="138" y="71"/>
                  </a:cubicBezTo>
                  <a:cubicBezTo>
                    <a:pt x="139" y="72"/>
                    <a:pt x="139" y="74"/>
                    <a:pt x="138" y="75"/>
                  </a:cubicBez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sp>
        <p:nvSpPr>
          <p:cNvPr id="68" name="Freeform 116"/>
          <p:cNvSpPr>
            <a:spLocks noEditPoints="1"/>
          </p:cNvSpPr>
          <p:nvPr/>
        </p:nvSpPr>
        <p:spPr bwMode="auto">
          <a:xfrm>
            <a:off x="4226281" y="2159854"/>
            <a:ext cx="329540" cy="290808"/>
          </a:xfrm>
          <a:custGeom>
            <a:avLst/>
            <a:gdLst>
              <a:gd name="T0" fmla="*/ 209 w 221"/>
              <a:gd name="T1" fmla="*/ 95 h 195"/>
              <a:gd name="T2" fmla="*/ 209 w 221"/>
              <a:gd name="T3" fmla="*/ 82 h 195"/>
              <a:gd name="T4" fmla="*/ 221 w 221"/>
              <a:gd name="T5" fmla="*/ 82 h 195"/>
              <a:gd name="T6" fmla="*/ 221 w 221"/>
              <a:gd name="T7" fmla="*/ 74 h 195"/>
              <a:gd name="T8" fmla="*/ 110 w 221"/>
              <a:gd name="T9" fmla="*/ 0 h 195"/>
              <a:gd name="T10" fmla="*/ 0 w 221"/>
              <a:gd name="T11" fmla="*/ 74 h 195"/>
              <a:gd name="T12" fmla="*/ 0 w 221"/>
              <a:gd name="T13" fmla="*/ 82 h 195"/>
              <a:gd name="T14" fmla="*/ 10 w 221"/>
              <a:gd name="T15" fmla="*/ 82 h 195"/>
              <a:gd name="T16" fmla="*/ 10 w 221"/>
              <a:gd name="T17" fmla="*/ 95 h 195"/>
              <a:gd name="T18" fmla="*/ 23 w 221"/>
              <a:gd name="T19" fmla="*/ 95 h 195"/>
              <a:gd name="T20" fmla="*/ 23 w 221"/>
              <a:gd name="T21" fmla="*/ 166 h 195"/>
              <a:gd name="T22" fmla="*/ 10 w 221"/>
              <a:gd name="T23" fmla="*/ 166 h 195"/>
              <a:gd name="T24" fmla="*/ 10 w 221"/>
              <a:gd name="T25" fmla="*/ 179 h 195"/>
              <a:gd name="T26" fmla="*/ 0 w 221"/>
              <a:gd name="T27" fmla="*/ 179 h 195"/>
              <a:gd name="T28" fmla="*/ 0 w 221"/>
              <a:gd name="T29" fmla="*/ 195 h 195"/>
              <a:gd name="T30" fmla="*/ 221 w 221"/>
              <a:gd name="T31" fmla="*/ 195 h 195"/>
              <a:gd name="T32" fmla="*/ 221 w 221"/>
              <a:gd name="T33" fmla="*/ 179 h 195"/>
              <a:gd name="T34" fmla="*/ 209 w 221"/>
              <a:gd name="T35" fmla="*/ 179 h 195"/>
              <a:gd name="T36" fmla="*/ 209 w 221"/>
              <a:gd name="T37" fmla="*/ 166 h 195"/>
              <a:gd name="T38" fmla="*/ 197 w 221"/>
              <a:gd name="T39" fmla="*/ 166 h 195"/>
              <a:gd name="T40" fmla="*/ 197 w 221"/>
              <a:gd name="T41" fmla="*/ 95 h 195"/>
              <a:gd name="T42" fmla="*/ 209 w 221"/>
              <a:gd name="T43" fmla="*/ 95 h 195"/>
              <a:gd name="T44" fmla="*/ 73 w 221"/>
              <a:gd name="T45" fmla="*/ 166 h 195"/>
              <a:gd name="T46" fmla="*/ 49 w 221"/>
              <a:gd name="T47" fmla="*/ 166 h 195"/>
              <a:gd name="T48" fmla="*/ 49 w 221"/>
              <a:gd name="T49" fmla="*/ 95 h 195"/>
              <a:gd name="T50" fmla="*/ 73 w 221"/>
              <a:gd name="T51" fmla="*/ 95 h 195"/>
              <a:gd name="T52" fmla="*/ 73 w 221"/>
              <a:gd name="T53" fmla="*/ 166 h 195"/>
              <a:gd name="T54" fmla="*/ 122 w 221"/>
              <a:gd name="T55" fmla="*/ 166 h 195"/>
              <a:gd name="T56" fmla="*/ 99 w 221"/>
              <a:gd name="T57" fmla="*/ 166 h 195"/>
              <a:gd name="T58" fmla="*/ 99 w 221"/>
              <a:gd name="T59" fmla="*/ 95 h 195"/>
              <a:gd name="T60" fmla="*/ 122 w 221"/>
              <a:gd name="T61" fmla="*/ 95 h 195"/>
              <a:gd name="T62" fmla="*/ 122 w 221"/>
              <a:gd name="T63" fmla="*/ 166 h 195"/>
              <a:gd name="T64" fmla="*/ 171 w 221"/>
              <a:gd name="T65" fmla="*/ 166 h 195"/>
              <a:gd name="T66" fmla="*/ 148 w 221"/>
              <a:gd name="T67" fmla="*/ 166 h 195"/>
              <a:gd name="T68" fmla="*/ 148 w 221"/>
              <a:gd name="T69" fmla="*/ 95 h 195"/>
              <a:gd name="T70" fmla="*/ 171 w 221"/>
              <a:gd name="T71" fmla="*/ 95 h 195"/>
              <a:gd name="T72" fmla="*/ 171 w 221"/>
              <a:gd name="T73" fmla="*/ 16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1" h="195">
                <a:moveTo>
                  <a:pt x="209" y="95"/>
                </a:moveTo>
                <a:lnTo>
                  <a:pt x="209" y="82"/>
                </a:lnTo>
                <a:lnTo>
                  <a:pt x="221" y="82"/>
                </a:lnTo>
                <a:lnTo>
                  <a:pt x="221" y="74"/>
                </a:lnTo>
                <a:lnTo>
                  <a:pt x="110" y="0"/>
                </a:lnTo>
                <a:lnTo>
                  <a:pt x="0" y="74"/>
                </a:lnTo>
                <a:lnTo>
                  <a:pt x="0" y="82"/>
                </a:lnTo>
                <a:lnTo>
                  <a:pt x="10" y="82"/>
                </a:lnTo>
                <a:lnTo>
                  <a:pt x="10" y="95"/>
                </a:lnTo>
                <a:lnTo>
                  <a:pt x="23" y="95"/>
                </a:lnTo>
                <a:lnTo>
                  <a:pt x="23" y="166"/>
                </a:lnTo>
                <a:lnTo>
                  <a:pt x="10" y="166"/>
                </a:lnTo>
                <a:lnTo>
                  <a:pt x="10" y="179"/>
                </a:lnTo>
                <a:lnTo>
                  <a:pt x="0" y="179"/>
                </a:lnTo>
                <a:lnTo>
                  <a:pt x="0" y="195"/>
                </a:lnTo>
                <a:lnTo>
                  <a:pt x="221" y="195"/>
                </a:lnTo>
                <a:lnTo>
                  <a:pt x="221" y="179"/>
                </a:lnTo>
                <a:lnTo>
                  <a:pt x="209" y="179"/>
                </a:lnTo>
                <a:lnTo>
                  <a:pt x="209" y="166"/>
                </a:lnTo>
                <a:lnTo>
                  <a:pt x="197" y="166"/>
                </a:lnTo>
                <a:lnTo>
                  <a:pt x="197" y="95"/>
                </a:lnTo>
                <a:lnTo>
                  <a:pt x="209" y="95"/>
                </a:lnTo>
                <a:close/>
                <a:moveTo>
                  <a:pt x="73" y="166"/>
                </a:moveTo>
                <a:lnTo>
                  <a:pt x="49" y="166"/>
                </a:lnTo>
                <a:lnTo>
                  <a:pt x="49" y="95"/>
                </a:lnTo>
                <a:lnTo>
                  <a:pt x="73" y="95"/>
                </a:lnTo>
                <a:lnTo>
                  <a:pt x="73" y="166"/>
                </a:lnTo>
                <a:close/>
                <a:moveTo>
                  <a:pt x="122" y="166"/>
                </a:moveTo>
                <a:lnTo>
                  <a:pt x="99" y="166"/>
                </a:lnTo>
                <a:lnTo>
                  <a:pt x="99" y="95"/>
                </a:lnTo>
                <a:lnTo>
                  <a:pt x="122" y="95"/>
                </a:lnTo>
                <a:lnTo>
                  <a:pt x="122" y="166"/>
                </a:lnTo>
                <a:close/>
                <a:moveTo>
                  <a:pt x="171" y="166"/>
                </a:moveTo>
                <a:lnTo>
                  <a:pt x="148" y="166"/>
                </a:lnTo>
                <a:lnTo>
                  <a:pt x="148" y="95"/>
                </a:lnTo>
                <a:lnTo>
                  <a:pt x="171" y="95"/>
                </a:lnTo>
                <a:lnTo>
                  <a:pt x="171" y="166"/>
                </a:lnTo>
                <a:close/>
              </a:path>
            </a:pathLst>
          </a:custGeom>
          <a:solidFill>
            <a:schemeClr val="bg1"/>
          </a:solidFill>
          <a:ln>
            <a:noFill/>
          </a:ln>
        </p:spPr>
        <p:txBody>
          <a:bodyPr vert="horz" wrap="square" lIns="91440" tIns="45720" rIns="91440" bIns="45720" numCol="1" anchor="t" anchorCtr="0" compatLnSpc="1"/>
          <a:lstStyle/>
          <a:p>
            <a:endParaRPr lang="en-US">
              <a:latin typeface="+mn-ea"/>
              <a:cs typeface="+mn-ea"/>
            </a:endParaRPr>
          </a:p>
        </p:txBody>
      </p:sp>
      <p:grpSp>
        <p:nvGrpSpPr>
          <p:cNvPr id="69" name="组合 68"/>
          <p:cNvGrpSpPr/>
          <p:nvPr/>
        </p:nvGrpSpPr>
        <p:grpSpPr>
          <a:xfrm>
            <a:off x="7604170" y="4844342"/>
            <a:ext cx="402605" cy="331075"/>
            <a:chOff x="5108575" y="3992563"/>
            <a:chExt cx="428625" cy="352426"/>
          </a:xfrm>
          <a:solidFill>
            <a:schemeClr val="bg1"/>
          </a:solidFill>
        </p:grpSpPr>
        <p:sp>
          <p:nvSpPr>
            <p:cNvPr id="122" name="Freeform 223"/>
            <p:cNvSpPr/>
            <p:nvPr/>
          </p:nvSpPr>
          <p:spPr bwMode="auto">
            <a:xfrm>
              <a:off x="5108575" y="3998913"/>
              <a:ext cx="201613" cy="106363"/>
            </a:xfrm>
            <a:custGeom>
              <a:avLst/>
              <a:gdLst>
                <a:gd name="T0" fmla="*/ 127 w 127"/>
                <a:gd name="T1" fmla="*/ 30 h 67"/>
                <a:gd name="T2" fmla="*/ 93 w 127"/>
                <a:gd name="T3" fmla="*/ 0 h 67"/>
                <a:gd name="T4" fmla="*/ 0 w 127"/>
                <a:gd name="T5" fmla="*/ 36 h 67"/>
                <a:gd name="T6" fmla="*/ 35 w 127"/>
                <a:gd name="T7" fmla="*/ 67 h 67"/>
                <a:gd name="T8" fmla="*/ 127 w 127"/>
                <a:gd name="T9" fmla="*/ 30 h 67"/>
              </a:gdLst>
              <a:ahLst/>
              <a:cxnLst>
                <a:cxn ang="0">
                  <a:pos x="T0" y="T1"/>
                </a:cxn>
                <a:cxn ang="0">
                  <a:pos x="T2" y="T3"/>
                </a:cxn>
                <a:cxn ang="0">
                  <a:pos x="T4" y="T5"/>
                </a:cxn>
                <a:cxn ang="0">
                  <a:pos x="T6" y="T7"/>
                </a:cxn>
                <a:cxn ang="0">
                  <a:pos x="T8" y="T9"/>
                </a:cxn>
              </a:cxnLst>
              <a:rect l="0" t="0" r="r" b="b"/>
              <a:pathLst>
                <a:path w="127" h="67">
                  <a:moveTo>
                    <a:pt x="127" y="30"/>
                  </a:moveTo>
                  <a:lnTo>
                    <a:pt x="93" y="0"/>
                  </a:lnTo>
                  <a:lnTo>
                    <a:pt x="0" y="36"/>
                  </a:lnTo>
                  <a:lnTo>
                    <a:pt x="35" y="67"/>
                  </a:lnTo>
                  <a:lnTo>
                    <a:pt x="127"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123" name="Freeform 224"/>
            <p:cNvSpPr/>
            <p:nvPr/>
          </p:nvSpPr>
          <p:spPr bwMode="auto">
            <a:xfrm>
              <a:off x="5324475" y="4168776"/>
              <a:ext cx="147638" cy="176213"/>
            </a:xfrm>
            <a:custGeom>
              <a:avLst/>
              <a:gdLst>
                <a:gd name="T0" fmla="*/ 0 w 93"/>
                <a:gd name="T1" fmla="*/ 0 h 111"/>
                <a:gd name="T2" fmla="*/ 0 w 93"/>
                <a:gd name="T3" fmla="*/ 111 h 111"/>
                <a:gd name="T4" fmla="*/ 93 w 93"/>
                <a:gd name="T5" fmla="*/ 73 h 111"/>
                <a:gd name="T6" fmla="*/ 93 w 93"/>
                <a:gd name="T7" fmla="*/ 15 h 111"/>
                <a:gd name="T8" fmla="*/ 41 w 93"/>
                <a:gd name="T9" fmla="*/ 37 h 111"/>
                <a:gd name="T10" fmla="*/ 0 w 93"/>
                <a:gd name="T11" fmla="*/ 0 h 111"/>
              </a:gdLst>
              <a:ahLst/>
              <a:cxnLst>
                <a:cxn ang="0">
                  <a:pos x="T0" y="T1"/>
                </a:cxn>
                <a:cxn ang="0">
                  <a:pos x="T2" y="T3"/>
                </a:cxn>
                <a:cxn ang="0">
                  <a:pos x="T4" y="T5"/>
                </a:cxn>
                <a:cxn ang="0">
                  <a:pos x="T6" y="T7"/>
                </a:cxn>
                <a:cxn ang="0">
                  <a:pos x="T8" y="T9"/>
                </a:cxn>
                <a:cxn ang="0">
                  <a:pos x="T10" y="T11"/>
                </a:cxn>
              </a:cxnLst>
              <a:rect l="0" t="0" r="r" b="b"/>
              <a:pathLst>
                <a:path w="93" h="111">
                  <a:moveTo>
                    <a:pt x="0" y="0"/>
                  </a:moveTo>
                  <a:lnTo>
                    <a:pt x="0" y="111"/>
                  </a:lnTo>
                  <a:lnTo>
                    <a:pt x="93" y="73"/>
                  </a:lnTo>
                  <a:lnTo>
                    <a:pt x="93" y="15"/>
                  </a:lnTo>
                  <a:lnTo>
                    <a:pt x="41" y="37"/>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124" name="Freeform 225"/>
            <p:cNvSpPr/>
            <p:nvPr/>
          </p:nvSpPr>
          <p:spPr bwMode="auto">
            <a:xfrm>
              <a:off x="5334000" y="4110038"/>
              <a:ext cx="203200" cy="104775"/>
            </a:xfrm>
            <a:custGeom>
              <a:avLst/>
              <a:gdLst>
                <a:gd name="T0" fmla="*/ 0 w 128"/>
                <a:gd name="T1" fmla="*/ 36 h 66"/>
                <a:gd name="T2" fmla="*/ 36 w 128"/>
                <a:gd name="T3" fmla="*/ 66 h 66"/>
                <a:gd name="T4" fmla="*/ 128 w 128"/>
                <a:gd name="T5" fmla="*/ 29 h 66"/>
                <a:gd name="T6" fmla="*/ 93 w 128"/>
                <a:gd name="T7" fmla="*/ 0 h 66"/>
                <a:gd name="T8" fmla="*/ 0 w 128"/>
                <a:gd name="T9" fmla="*/ 36 h 66"/>
              </a:gdLst>
              <a:ahLst/>
              <a:cxnLst>
                <a:cxn ang="0">
                  <a:pos x="T0" y="T1"/>
                </a:cxn>
                <a:cxn ang="0">
                  <a:pos x="T2" y="T3"/>
                </a:cxn>
                <a:cxn ang="0">
                  <a:pos x="T4" y="T5"/>
                </a:cxn>
                <a:cxn ang="0">
                  <a:pos x="T6" y="T7"/>
                </a:cxn>
                <a:cxn ang="0">
                  <a:pos x="T8" y="T9"/>
                </a:cxn>
              </a:cxnLst>
              <a:rect l="0" t="0" r="r" b="b"/>
              <a:pathLst>
                <a:path w="128" h="66">
                  <a:moveTo>
                    <a:pt x="0" y="36"/>
                  </a:moveTo>
                  <a:lnTo>
                    <a:pt x="36" y="66"/>
                  </a:lnTo>
                  <a:lnTo>
                    <a:pt x="128" y="29"/>
                  </a:lnTo>
                  <a:lnTo>
                    <a:pt x="93" y="0"/>
                  </a:lnTo>
                  <a:lnTo>
                    <a:pt x="0"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125" name="Freeform 226"/>
            <p:cNvSpPr/>
            <p:nvPr/>
          </p:nvSpPr>
          <p:spPr bwMode="auto">
            <a:xfrm>
              <a:off x="5319713" y="3992563"/>
              <a:ext cx="203200" cy="109538"/>
            </a:xfrm>
            <a:custGeom>
              <a:avLst/>
              <a:gdLst>
                <a:gd name="T0" fmla="*/ 128 w 128"/>
                <a:gd name="T1" fmla="*/ 36 h 69"/>
                <a:gd name="T2" fmla="*/ 35 w 128"/>
                <a:gd name="T3" fmla="*/ 0 h 69"/>
                <a:gd name="T4" fmla="*/ 0 w 128"/>
                <a:gd name="T5" fmla="*/ 32 h 69"/>
                <a:gd name="T6" fmla="*/ 93 w 128"/>
                <a:gd name="T7" fmla="*/ 69 h 69"/>
                <a:gd name="T8" fmla="*/ 128 w 128"/>
                <a:gd name="T9" fmla="*/ 36 h 69"/>
              </a:gdLst>
              <a:ahLst/>
              <a:cxnLst>
                <a:cxn ang="0">
                  <a:pos x="T0" y="T1"/>
                </a:cxn>
                <a:cxn ang="0">
                  <a:pos x="T2" y="T3"/>
                </a:cxn>
                <a:cxn ang="0">
                  <a:pos x="T4" y="T5"/>
                </a:cxn>
                <a:cxn ang="0">
                  <a:pos x="T6" y="T7"/>
                </a:cxn>
                <a:cxn ang="0">
                  <a:pos x="T8" y="T9"/>
                </a:cxn>
              </a:cxnLst>
              <a:rect l="0" t="0" r="r" b="b"/>
              <a:pathLst>
                <a:path w="128" h="69">
                  <a:moveTo>
                    <a:pt x="128" y="36"/>
                  </a:moveTo>
                  <a:lnTo>
                    <a:pt x="35" y="0"/>
                  </a:lnTo>
                  <a:lnTo>
                    <a:pt x="0" y="32"/>
                  </a:lnTo>
                  <a:lnTo>
                    <a:pt x="93" y="69"/>
                  </a:lnTo>
                  <a:lnTo>
                    <a:pt x="128"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126" name="Freeform 227"/>
            <p:cNvSpPr/>
            <p:nvPr/>
          </p:nvSpPr>
          <p:spPr bwMode="auto">
            <a:xfrm>
              <a:off x="5165725" y="4181476"/>
              <a:ext cx="147638" cy="163513"/>
            </a:xfrm>
            <a:custGeom>
              <a:avLst/>
              <a:gdLst>
                <a:gd name="T0" fmla="*/ 0 w 93"/>
                <a:gd name="T1" fmla="*/ 11 h 103"/>
                <a:gd name="T2" fmla="*/ 0 w 93"/>
                <a:gd name="T3" fmla="*/ 65 h 103"/>
                <a:gd name="T4" fmla="*/ 93 w 93"/>
                <a:gd name="T5" fmla="*/ 103 h 103"/>
                <a:gd name="T6" fmla="*/ 93 w 93"/>
                <a:gd name="T7" fmla="*/ 0 h 103"/>
                <a:gd name="T8" fmla="*/ 57 w 93"/>
                <a:gd name="T9" fmla="*/ 34 h 103"/>
                <a:gd name="T10" fmla="*/ 0 w 93"/>
                <a:gd name="T11" fmla="*/ 11 h 103"/>
              </a:gdLst>
              <a:ahLst/>
              <a:cxnLst>
                <a:cxn ang="0">
                  <a:pos x="T0" y="T1"/>
                </a:cxn>
                <a:cxn ang="0">
                  <a:pos x="T2" y="T3"/>
                </a:cxn>
                <a:cxn ang="0">
                  <a:pos x="T4" y="T5"/>
                </a:cxn>
                <a:cxn ang="0">
                  <a:pos x="T6" y="T7"/>
                </a:cxn>
                <a:cxn ang="0">
                  <a:pos x="T8" y="T9"/>
                </a:cxn>
                <a:cxn ang="0">
                  <a:pos x="T10" y="T11"/>
                </a:cxn>
              </a:cxnLst>
              <a:rect l="0" t="0" r="r" b="b"/>
              <a:pathLst>
                <a:path w="93" h="103">
                  <a:moveTo>
                    <a:pt x="0" y="11"/>
                  </a:moveTo>
                  <a:lnTo>
                    <a:pt x="0" y="65"/>
                  </a:lnTo>
                  <a:lnTo>
                    <a:pt x="93" y="103"/>
                  </a:lnTo>
                  <a:lnTo>
                    <a:pt x="93" y="0"/>
                  </a:lnTo>
                  <a:lnTo>
                    <a:pt x="57" y="34"/>
                  </a:ln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127" name="Freeform 228"/>
            <p:cNvSpPr/>
            <p:nvPr/>
          </p:nvSpPr>
          <p:spPr bwMode="auto">
            <a:xfrm>
              <a:off x="5108575" y="4114801"/>
              <a:ext cx="200025" cy="109538"/>
            </a:xfrm>
            <a:custGeom>
              <a:avLst/>
              <a:gdLst>
                <a:gd name="T0" fmla="*/ 126 w 126"/>
                <a:gd name="T1" fmla="*/ 36 h 69"/>
                <a:gd name="T2" fmla="*/ 33 w 126"/>
                <a:gd name="T3" fmla="*/ 0 h 69"/>
                <a:gd name="T4" fmla="*/ 0 w 126"/>
                <a:gd name="T5" fmla="*/ 31 h 69"/>
                <a:gd name="T6" fmla="*/ 91 w 126"/>
                <a:gd name="T7" fmla="*/ 69 h 69"/>
                <a:gd name="T8" fmla="*/ 126 w 126"/>
                <a:gd name="T9" fmla="*/ 36 h 69"/>
              </a:gdLst>
              <a:ahLst/>
              <a:cxnLst>
                <a:cxn ang="0">
                  <a:pos x="T0" y="T1"/>
                </a:cxn>
                <a:cxn ang="0">
                  <a:pos x="T2" y="T3"/>
                </a:cxn>
                <a:cxn ang="0">
                  <a:pos x="T4" y="T5"/>
                </a:cxn>
                <a:cxn ang="0">
                  <a:pos x="T6" y="T7"/>
                </a:cxn>
                <a:cxn ang="0">
                  <a:pos x="T8" y="T9"/>
                </a:cxn>
              </a:cxnLst>
              <a:rect l="0" t="0" r="r" b="b"/>
              <a:pathLst>
                <a:path w="126" h="69">
                  <a:moveTo>
                    <a:pt x="126" y="36"/>
                  </a:moveTo>
                  <a:lnTo>
                    <a:pt x="33" y="0"/>
                  </a:lnTo>
                  <a:lnTo>
                    <a:pt x="0" y="31"/>
                  </a:lnTo>
                  <a:lnTo>
                    <a:pt x="91" y="69"/>
                  </a:lnTo>
                  <a:lnTo>
                    <a:pt x="126"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fade">
                                      <p:cBhvr>
                                        <p:cTn id="12" dur="500"/>
                                        <p:tgtEl>
                                          <p:spTgt spid="9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3"/>
                                        </p:tgtEl>
                                        <p:attrNameLst>
                                          <p:attrName>style.visibility</p:attrName>
                                        </p:attrNameLst>
                                      </p:cBhvr>
                                      <p:to>
                                        <p:strVal val="visible"/>
                                      </p:to>
                                    </p:set>
                                    <p:animEffect transition="in" filter="fade">
                                      <p:cBhvr>
                                        <p:cTn id="17" dur="500"/>
                                        <p:tgtEl>
                                          <p:spTgt spid="10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4"/>
                                        </p:tgtEl>
                                        <p:attrNameLst>
                                          <p:attrName>style.visibility</p:attrName>
                                        </p:attrNameLst>
                                      </p:cBhvr>
                                      <p:to>
                                        <p:strVal val="visible"/>
                                      </p:to>
                                    </p:set>
                                    <p:animEffect transition="in" filter="fade">
                                      <p:cBhvr>
                                        <p:cTn id="20" dur="500"/>
                                        <p:tgtEl>
                                          <p:spTgt spid="10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1"/>
                                        </p:tgtEl>
                                        <p:attrNameLst>
                                          <p:attrName>style.visibility</p:attrName>
                                        </p:attrNameLst>
                                      </p:cBhvr>
                                      <p:to>
                                        <p:strVal val="visible"/>
                                      </p:to>
                                    </p:set>
                                    <p:animEffect transition="in" filter="wipe(down)">
                                      <p:cBhvr>
                                        <p:cTn id="25" dur="500"/>
                                        <p:tgtEl>
                                          <p:spTgt spid="7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1"/>
                                        </p:tgtEl>
                                        <p:attrNameLst>
                                          <p:attrName>style.visibility</p:attrName>
                                        </p:attrNameLst>
                                      </p:cBhvr>
                                      <p:to>
                                        <p:strVal val="visible"/>
                                      </p:to>
                                    </p:set>
                                    <p:animEffect transition="in" filter="fade">
                                      <p:cBhvr>
                                        <p:cTn id="30" dur="500"/>
                                        <p:tgtEl>
                                          <p:spTgt spid="9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7"/>
                                        </p:tgtEl>
                                        <p:attrNameLst>
                                          <p:attrName>style.visibility</p:attrName>
                                        </p:attrNameLst>
                                      </p:cBhvr>
                                      <p:to>
                                        <p:strVal val="visible"/>
                                      </p:to>
                                    </p:set>
                                    <p:animEffect transition="in" filter="fade">
                                      <p:cBhvr>
                                        <p:cTn id="35" dur="500"/>
                                        <p:tgtEl>
                                          <p:spTgt spid="9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98"/>
                                        </p:tgtEl>
                                        <p:attrNameLst>
                                          <p:attrName>style.visibility</p:attrName>
                                        </p:attrNameLst>
                                      </p:cBhvr>
                                      <p:to>
                                        <p:strVal val="visible"/>
                                      </p:to>
                                    </p:set>
                                    <p:animEffect transition="in" filter="fade">
                                      <p:cBhvr>
                                        <p:cTn id="38" dur="500"/>
                                        <p:tgtEl>
                                          <p:spTgt spid="9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75"/>
                                        </p:tgtEl>
                                        <p:attrNameLst>
                                          <p:attrName>style.visibility</p:attrName>
                                        </p:attrNameLst>
                                      </p:cBhvr>
                                      <p:to>
                                        <p:strVal val="visible"/>
                                      </p:to>
                                    </p:set>
                                    <p:animEffect transition="in" filter="wipe(down)">
                                      <p:cBhvr>
                                        <p:cTn id="43" dur="500"/>
                                        <p:tgtEl>
                                          <p:spTgt spid="7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95"/>
                                        </p:tgtEl>
                                        <p:attrNameLst>
                                          <p:attrName>style.visibility</p:attrName>
                                        </p:attrNameLst>
                                      </p:cBhvr>
                                      <p:to>
                                        <p:strVal val="visible"/>
                                      </p:to>
                                    </p:set>
                                    <p:animEffect transition="in" filter="fade">
                                      <p:cBhvr>
                                        <p:cTn id="48" dur="500"/>
                                        <p:tgtEl>
                                          <p:spTgt spid="9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06"/>
                                        </p:tgtEl>
                                        <p:attrNameLst>
                                          <p:attrName>style.visibility</p:attrName>
                                        </p:attrNameLst>
                                      </p:cBhvr>
                                      <p:to>
                                        <p:strVal val="visible"/>
                                      </p:to>
                                    </p:set>
                                    <p:animEffect transition="in" filter="fade">
                                      <p:cBhvr>
                                        <p:cTn id="53" dur="500"/>
                                        <p:tgtEl>
                                          <p:spTgt spid="10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05"/>
                                        </p:tgtEl>
                                        <p:attrNameLst>
                                          <p:attrName>style.visibility</p:attrName>
                                        </p:attrNameLst>
                                      </p:cBhvr>
                                      <p:to>
                                        <p:strVal val="visible"/>
                                      </p:to>
                                    </p:set>
                                    <p:animEffect transition="in" filter="fade">
                                      <p:cBhvr>
                                        <p:cTn id="56" dur="500"/>
                                        <p:tgtEl>
                                          <p:spTgt spid="10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83"/>
                                        </p:tgtEl>
                                        <p:attrNameLst>
                                          <p:attrName>style.visibility</p:attrName>
                                        </p:attrNameLst>
                                      </p:cBhvr>
                                      <p:to>
                                        <p:strVal val="visible"/>
                                      </p:to>
                                    </p:set>
                                    <p:animEffect transition="in" filter="wipe(down)">
                                      <p:cBhvr>
                                        <p:cTn id="61" dur="500"/>
                                        <p:tgtEl>
                                          <p:spTgt spid="8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92"/>
                                        </p:tgtEl>
                                        <p:attrNameLst>
                                          <p:attrName>style.visibility</p:attrName>
                                        </p:attrNameLst>
                                      </p:cBhvr>
                                      <p:to>
                                        <p:strVal val="visible"/>
                                      </p:to>
                                    </p:set>
                                    <p:animEffect transition="in" filter="fade">
                                      <p:cBhvr>
                                        <p:cTn id="66" dur="500"/>
                                        <p:tgtEl>
                                          <p:spTgt spid="92"/>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00"/>
                                        </p:tgtEl>
                                        <p:attrNameLst>
                                          <p:attrName>style.visibility</p:attrName>
                                        </p:attrNameLst>
                                      </p:cBhvr>
                                      <p:to>
                                        <p:strVal val="visible"/>
                                      </p:to>
                                    </p:set>
                                    <p:animEffect transition="in" filter="fade">
                                      <p:cBhvr>
                                        <p:cTn id="71" dur="500"/>
                                        <p:tgtEl>
                                          <p:spTgt spid="100"/>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99"/>
                                        </p:tgtEl>
                                        <p:attrNameLst>
                                          <p:attrName>style.visibility</p:attrName>
                                        </p:attrNameLst>
                                      </p:cBhvr>
                                      <p:to>
                                        <p:strVal val="visible"/>
                                      </p:to>
                                    </p:set>
                                    <p:animEffect transition="in" filter="fade">
                                      <p:cBhvr>
                                        <p:cTn id="74" dur="500"/>
                                        <p:tgtEl>
                                          <p:spTgt spid="9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87"/>
                                        </p:tgtEl>
                                        <p:attrNameLst>
                                          <p:attrName>style.visibility</p:attrName>
                                        </p:attrNameLst>
                                      </p:cBhvr>
                                      <p:to>
                                        <p:strVal val="visible"/>
                                      </p:to>
                                    </p:set>
                                    <p:animEffect transition="in" filter="wipe(down)">
                                      <p:cBhvr>
                                        <p:cTn id="79" dur="500"/>
                                        <p:tgtEl>
                                          <p:spTgt spid="87"/>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96"/>
                                        </p:tgtEl>
                                        <p:attrNameLst>
                                          <p:attrName>style.visibility</p:attrName>
                                        </p:attrNameLst>
                                      </p:cBhvr>
                                      <p:to>
                                        <p:strVal val="visible"/>
                                      </p:to>
                                    </p:set>
                                    <p:animEffect transition="in" filter="fade">
                                      <p:cBhvr>
                                        <p:cTn id="84" dur="500"/>
                                        <p:tgtEl>
                                          <p:spTgt spid="96"/>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107"/>
                                        </p:tgtEl>
                                        <p:attrNameLst>
                                          <p:attrName>style.visibility</p:attrName>
                                        </p:attrNameLst>
                                      </p:cBhvr>
                                      <p:to>
                                        <p:strVal val="visible"/>
                                      </p:to>
                                    </p:set>
                                    <p:animEffect transition="in" filter="fade">
                                      <p:cBhvr>
                                        <p:cTn id="89" dur="500"/>
                                        <p:tgtEl>
                                          <p:spTgt spid="107"/>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08"/>
                                        </p:tgtEl>
                                        <p:attrNameLst>
                                          <p:attrName>style.visibility</p:attrName>
                                        </p:attrNameLst>
                                      </p:cBhvr>
                                      <p:to>
                                        <p:strVal val="visible"/>
                                      </p:to>
                                    </p:set>
                                    <p:animEffect transition="in" filter="fade">
                                      <p:cBhvr>
                                        <p:cTn id="92" dur="500"/>
                                        <p:tgtEl>
                                          <p:spTgt spid="108"/>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nodeType="clickEffect">
                                  <p:stCondLst>
                                    <p:cond delay="0"/>
                                  </p:stCondLst>
                                  <p:childTnLst>
                                    <p:set>
                                      <p:cBhvr>
                                        <p:cTn id="96" dur="1" fill="hold">
                                          <p:stCondLst>
                                            <p:cond delay="0"/>
                                          </p:stCondLst>
                                        </p:cTn>
                                        <p:tgtEl>
                                          <p:spTgt spid="79"/>
                                        </p:tgtEl>
                                        <p:attrNameLst>
                                          <p:attrName>style.visibility</p:attrName>
                                        </p:attrNameLst>
                                      </p:cBhvr>
                                      <p:to>
                                        <p:strVal val="visible"/>
                                      </p:to>
                                    </p:set>
                                    <p:animEffect transition="in" filter="wipe(down)">
                                      <p:cBhvr>
                                        <p:cTn id="97" dur="500"/>
                                        <p:tgtEl>
                                          <p:spTgt spid="79"/>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93"/>
                                        </p:tgtEl>
                                        <p:attrNameLst>
                                          <p:attrName>style.visibility</p:attrName>
                                        </p:attrNameLst>
                                      </p:cBhvr>
                                      <p:to>
                                        <p:strVal val="visible"/>
                                      </p:to>
                                    </p:set>
                                    <p:animEffect transition="in" filter="fade">
                                      <p:cBhvr>
                                        <p:cTn id="102" dur="500"/>
                                        <p:tgtEl>
                                          <p:spTgt spid="93"/>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101"/>
                                        </p:tgtEl>
                                        <p:attrNameLst>
                                          <p:attrName>style.visibility</p:attrName>
                                        </p:attrNameLst>
                                      </p:cBhvr>
                                      <p:to>
                                        <p:strVal val="visible"/>
                                      </p:to>
                                    </p:set>
                                    <p:animEffect transition="in" filter="fade">
                                      <p:cBhvr>
                                        <p:cTn id="107" dur="500"/>
                                        <p:tgtEl>
                                          <p:spTgt spid="101"/>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102"/>
                                        </p:tgtEl>
                                        <p:attrNameLst>
                                          <p:attrName>style.visibility</p:attrName>
                                        </p:attrNameLst>
                                      </p:cBhvr>
                                      <p:to>
                                        <p:strVal val="visible"/>
                                      </p:to>
                                    </p:set>
                                    <p:animEffect transition="in" filter="fade">
                                      <p:cBhvr>
                                        <p:cTn id="110" dur="500"/>
                                        <p:tgtEl>
                                          <p:spTgt spid="102"/>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nodeType="clickEffect">
                                  <p:stCondLst>
                                    <p:cond delay="0"/>
                                  </p:stCondLst>
                                  <p:childTnLst>
                                    <p:set>
                                      <p:cBhvr>
                                        <p:cTn id="114" dur="1" fill="hold">
                                          <p:stCondLst>
                                            <p:cond delay="0"/>
                                          </p:stCondLst>
                                        </p:cTn>
                                        <p:tgtEl>
                                          <p:spTgt spid="116"/>
                                        </p:tgtEl>
                                        <p:attrNameLst>
                                          <p:attrName>style.visibility</p:attrName>
                                        </p:attrNameLst>
                                      </p:cBhvr>
                                      <p:to>
                                        <p:strVal val="visible"/>
                                      </p:to>
                                    </p:set>
                                    <p:animEffect transition="in" filter="wipe(down)">
                                      <p:cBhvr>
                                        <p:cTn id="115" dur="500"/>
                                        <p:tgtEl>
                                          <p:spTgt spid="116"/>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4" fill="hold" nodeType="clickEffect">
                                  <p:stCondLst>
                                    <p:cond delay="0"/>
                                  </p:stCondLst>
                                  <p:childTnLst>
                                    <p:set>
                                      <p:cBhvr>
                                        <p:cTn id="119" dur="1" fill="hold">
                                          <p:stCondLst>
                                            <p:cond delay="0"/>
                                          </p:stCondLst>
                                        </p:cTn>
                                        <p:tgtEl>
                                          <p:spTgt spid="109"/>
                                        </p:tgtEl>
                                        <p:attrNameLst>
                                          <p:attrName>style.visibility</p:attrName>
                                        </p:attrNameLst>
                                      </p:cBhvr>
                                      <p:to>
                                        <p:strVal val="visible"/>
                                      </p:to>
                                    </p:set>
                                    <p:animEffect transition="in" filter="wipe(down)">
                                      <p:cBhvr>
                                        <p:cTn id="120"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92" grpId="0" animBg="1"/>
      <p:bldP spid="93" grpId="0" animBg="1"/>
      <p:bldP spid="94" grpId="0" animBg="1"/>
      <p:bldP spid="95" grpId="0" animBg="1"/>
      <p:bldP spid="96" grpId="0" animBg="1"/>
      <p:bldP spid="97" grpId="0"/>
      <p:bldP spid="98" grpId="0"/>
      <p:bldP spid="99" grpId="0"/>
      <p:bldP spid="100" grpId="0"/>
      <p:bldP spid="101" grpId="0"/>
      <p:bldP spid="102" grpId="0"/>
      <p:bldP spid="103" grpId="0"/>
      <p:bldP spid="104" grpId="0"/>
      <p:bldP spid="105" grpId="0"/>
      <p:bldP spid="106" grpId="0"/>
      <p:bldP spid="107" grpId="0"/>
      <p:bldP spid="10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normAutofit/>
          </a:bodyPr>
          <a:lstStyle/>
          <a:p>
            <a:r>
              <a:rPr lang="zh-CN" altLang="en-US">
                <a:cs typeface="+mn-ea"/>
              </a:rPr>
              <a:t>单击此处添加标题</a:t>
            </a:r>
            <a:endParaRPr lang="zh-CN" altLang="en-US" dirty="0">
              <a:ea typeface="+mn-ea"/>
              <a:cs typeface="+mn-ea"/>
            </a:endParaRPr>
          </a:p>
        </p:txBody>
      </p:sp>
      <p:sp>
        <p:nvSpPr>
          <p:cNvPr id="26" name="Text Placeholder 32"/>
          <p:cNvSpPr txBox="1"/>
          <p:nvPr/>
        </p:nvSpPr>
        <p:spPr>
          <a:xfrm>
            <a:off x="9458821" y="3841644"/>
            <a:ext cx="1617206" cy="114427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20000"/>
              </a:lnSpc>
              <a:buFont typeface="Wingdings" panose="05000000000000000000" pitchFamily="2" charset="2"/>
              <a:buChar char="ü"/>
            </a:pPr>
            <a:r>
              <a:rPr lang="zh-CN" altLang="en-US" sz="1000">
                <a:solidFill>
                  <a:schemeClr val="tx1">
                    <a:lumMod val="50000"/>
                    <a:lumOff val="50000"/>
                  </a:schemeClr>
                </a:solidFill>
                <a:latin typeface="+mn-ea"/>
                <a:cs typeface="+mn-ea"/>
              </a:rPr>
              <a:t>单击此处添加副标题或详细文本描述 </a:t>
            </a:r>
            <a:endParaRPr lang="zh-CN" altLang="en-US" sz="1000">
              <a:solidFill>
                <a:schemeClr val="tx1">
                  <a:lumMod val="50000"/>
                  <a:lumOff val="50000"/>
                </a:schemeClr>
              </a:solidFill>
              <a:latin typeface="+mn-ea"/>
              <a:cs typeface="+mn-ea"/>
            </a:endParaRPr>
          </a:p>
          <a:p>
            <a:pPr>
              <a:lnSpc>
                <a:spcPct val="120000"/>
              </a:lnSpc>
              <a:buFont typeface="Wingdings" panose="05000000000000000000" pitchFamily="2" charset="2"/>
              <a:buChar char="ü"/>
            </a:pPr>
            <a:r>
              <a:rPr lang="zh-CN" altLang="en-US" sz="1000">
                <a:solidFill>
                  <a:schemeClr val="tx1">
                    <a:lumMod val="50000"/>
                    <a:lumOff val="50000"/>
                  </a:schemeClr>
                </a:solidFill>
                <a:latin typeface="+mn-ea"/>
                <a:cs typeface="+mn-ea"/>
              </a:rPr>
              <a:t>此处添加详细文本描述，建议与标题相关并符合整体语言风格</a:t>
            </a:r>
            <a:endParaRPr lang="zh-CN" altLang="en-US" sz="1000" dirty="0">
              <a:solidFill>
                <a:schemeClr val="tx1">
                  <a:lumMod val="50000"/>
                  <a:lumOff val="50000"/>
                </a:schemeClr>
              </a:solidFill>
              <a:latin typeface="+mn-ea"/>
              <a:cs typeface="+mn-ea"/>
            </a:endParaRPr>
          </a:p>
        </p:txBody>
      </p:sp>
      <p:sp>
        <p:nvSpPr>
          <p:cNvPr id="27" name="Rectangle 26"/>
          <p:cNvSpPr/>
          <p:nvPr/>
        </p:nvSpPr>
        <p:spPr>
          <a:xfrm>
            <a:off x="1526704" y="5530319"/>
            <a:ext cx="9560503" cy="49384"/>
          </a:xfrm>
          <a:prstGeom prst="rect">
            <a:avLst/>
          </a:prstGeom>
          <a:gradFill>
            <a:gsLst>
              <a:gs pos="0">
                <a:schemeClr val="accent1">
                  <a:lumMod val="5000"/>
                  <a:lumOff val="95000"/>
                </a:schemeClr>
              </a:gs>
              <a:gs pos="16000">
                <a:schemeClr val="tx2">
                  <a:lumMod val="20000"/>
                  <a:lumOff val="80000"/>
                </a:schemeClr>
              </a:gs>
              <a:gs pos="100000">
                <a:schemeClr val="tx2">
                  <a:lumMod val="20000"/>
                  <a:lumOff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n-ea"/>
              <a:cs typeface="+mn-ea"/>
            </a:endParaRPr>
          </a:p>
        </p:txBody>
      </p:sp>
      <p:sp>
        <p:nvSpPr>
          <p:cNvPr id="28" name="TextBox 27"/>
          <p:cNvSpPr txBox="1"/>
          <p:nvPr/>
        </p:nvSpPr>
        <p:spPr>
          <a:xfrm>
            <a:off x="1179433" y="5736534"/>
            <a:ext cx="694538" cy="246221"/>
          </a:xfrm>
          <a:prstGeom prst="rect">
            <a:avLst/>
          </a:prstGeom>
          <a:noFill/>
        </p:spPr>
        <p:txBody>
          <a:bodyPr wrap="square" rtlCol="0">
            <a:spAutoFit/>
          </a:bodyPr>
          <a:lstStyle/>
          <a:p>
            <a:pPr algn="ctr"/>
            <a:r>
              <a:rPr lang="en-US" sz="1000">
                <a:solidFill>
                  <a:schemeClr val="accent5"/>
                </a:solidFill>
                <a:latin typeface="+mn-ea"/>
                <a:cs typeface="+mn-ea"/>
              </a:rPr>
              <a:t>2017</a:t>
            </a:r>
            <a:endParaRPr lang="en-AU" sz="1000" dirty="0">
              <a:solidFill>
                <a:schemeClr val="accent5"/>
              </a:solidFill>
              <a:latin typeface="+mn-ea"/>
              <a:cs typeface="+mn-ea"/>
            </a:endParaRPr>
          </a:p>
        </p:txBody>
      </p:sp>
      <p:grpSp>
        <p:nvGrpSpPr>
          <p:cNvPr id="2" name="Group 1"/>
          <p:cNvGrpSpPr/>
          <p:nvPr/>
        </p:nvGrpSpPr>
        <p:grpSpPr>
          <a:xfrm>
            <a:off x="1179527" y="3706934"/>
            <a:ext cx="694350" cy="1916585"/>
            <a:chOff x="1178887" y="3706932"/>
            <a:chExt cx="694440" cy="1916585"/>
          </a:xfrm>
        </p:grpSpPr>
        <p:cxnSp>
          <p:nvCxnSpPr>
            <p:cNvPr id="32" name="Straight Connector 31"/>
            <p:cNvCxnSpPr/>
            <p:nvPr/>
          </p:nvCxnSpPr>
          <p:spPr>
            <a:xfrm>
              <a:off x="1526107" y="4231183"/>
              <a:ext cx="0" cy="124588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0" name="Group 29"/>
            <p:cNvGrpSpPr>
              <a:grpSpLocks noChangeAspect="1"/>
            </p:cNvGrpSpPr>
            <p:nvPr/>
          </p:nvGrpSpPr>
          <p:grpSpPr>
            <a:xfrm>
              <a:off x="1178887" y="3706932"/>
              <a:ext cx="694440" cy="694438"/>
              <a:chOff x="5737686" y="1481235"/>
              <a:chExt cx="375488" cy="375488"/>
            </a:xfrm>
            <a:solidFill>
              <a:schemeClr val="accent1"/>
            </a:solidFill>
          </p:grpSpPr>
          <p:sp>
            <p:nvSpPr>
              <p:cNvPr id="33" name="Teardrop 32"/>
              <p:cNvSpPr/>
              <p:nvPr/>
            </p:nvSpPr>
            <p:spPr>
              <a:xfrm rot="8100000">
                <a:off x="5737686" y="1481235"/>
                <a:ext cx="375488" cy="375488"/>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mn-ea"/>
                  <a:cs typeface="+mn-ea"/>
                </a:endParaRPr>
              </a:p>
            </p:txBody>
          </p:sp>
          <p:sp>
            <p:nvSpPr>
              <p:cNvPr id="34" name="TextBox 33"/>
              <p:cNvSpPr txBox="1"/>
              <p:nvPr/>
            </p:nvSpPr>
            <p:spPr>
              <a:xfrm>
                <a:off x="5876458" y="1519756"/>
                <a:ext cx="97944" cy="249626"/>
              </a:xfrm>
              <a:prstGeom prst="rect">
                <a:avLst/>
              </a:prstGeom>
              <a:grpFill/>
            </p:spPr>
            <p:txBody>
              <a:bodyPr wrap="none" lIns="0" tIns="91440" rIns="0" bIns="0" rtlCol="0">
                <a:spAutoFit/>
              </a:bodyPr>
              <a:lstStyle/>
              <a:p>
                <a:pPr algn="ctr"/>
                <a:r>
                  <a:rPr lang="en-AU" sz="2400">
                    <a:solidFill>
                      <a:schemeClr val="bg1"/>
                    </a:solidFill>
                    <a:latin typeface="+mn-ea"/>
                    <a:cs typeface="+mn-ea"/>
                  </a:rPr>
                  <a:t>1</a:t>
                </a:r>
                <a:endParaRPr lang="en-US" sz="2400" dirty="0">
                  <a:solidFill>
                    <a:schemeClr val="bg1"/>
                  </a:solidFill>
                  <a:latin typeface="+mn-ea"/>
                  <a:cs typeface="+mn-ea"/>
                </a:endParaRPr>
              </a:p>
            </p:txBody>
          </p:sp>
        </p:grpSp>
        <p:sp>
          <p:nvSpPr>
            <p:cNvPr id="31" name="Oval 30"/>
            <p:cNvSpPr>
              <a:spLocks noChangeAspect="1"/>
            </p:cNvSpPr>
            <p:nvPr/>
          </p:nvSpPr>
          <p:spPr>
            <a:xfrm>
              <a:off x="1450542" y="5472387"/>
              <a:ext cx="151130" cy="151130"/>
            </a:xfrm>
            <a:prstGeom prst="ellipse">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26A6CF"/>
                </a:solidFill>
                <a:latin typeface="+mn-ea"/>
                <a:cs typeface="+mn-ea"/>
              </a:endParaRPr>
            </a:p>
          </p:txBody>
        </p:sp>
      </p:grpSp>
      <p:sp>
        <p:nvSpPr>
          <p:cNvPr id="35" name="Text Placeholder 33"/>
          <p:cNvSpPr txBox="1"/>
          <p:nvPr/>
        </p:nvSpPr>
        <p:spPr>
          <a:xfrm>
            <a:off x="1735930" y="4598502"/>
            <a:ext cx="1564971" cy="25440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200">
                <a:solidFill>
                  <a:schemeClr val="accent1"/>
                </a:solidFill>
                <a:latin typeface="+mn-ea"/>
                <a:cs typeface="+mn-ea"/>
              </a:rPr>
              <a:t>开始</a:t>
            </a:r>
            <a:endParaRPr lang="en-AU" sz="1200" dirty="0">
              <a:solidFill>
                <a:schemeClr val="accent1"/>
              </a:solidFill>
              <a:latin typeface="+mn-ea"/>
              <a:cs typeface="+mn-ea"/>
            </a:endParaRPr>
          </a:p>
        </p:txBody>
      </p:sp>
      <p:sp>
        <p:nvSpPr>
          <p:cNvPr id="36" name="Text Placeholder 32"/>
          <p:cNvSpPr txBox="1"/>
          <p:nvPr/>
        </p:nvSpPr>
        <p:spPr>
          <a:xfrm>
            <a:off x="1735929" y="4824610"/>
            <a:ext cx="1550572" cy="46929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zh-CN" altLang="en-US" sz="1000">
                <a:solidFill>
                  <a:schemeClr val="tx1">
                    <a:lumMod val="50000"/>
                    <a:lumOff val="50000"/>
                  </a:schemeClr>
                </a:solidFill>
                <a:latin typeface="+mn-ea"/>
                <a:cs typeface="+mn-ea"/>
              </a:rPr>
              <a:t>此处添加详细文本描述，建议与标题相关并符合整体语言风格</a:t>
            </a:r>
            <a:endParaRPr lang="en-US" sz="1000" dirty="0">
              <a:solidFill>
                <a:schemeClr val="tx1">
                  <a:lumMod val="50000"/>
                  <a:lumOff val="50000"/>
                </a:schemeClr>
              </a:solidFill>
              <a:latin typeface="+mn-ea"/>
              <a:cs typeface="+mn-ea"/>
            </a:endParaRPr>
          </a:p>
        </p:txBody>
      </p:sp>
      <p:sp>
        <p:nvSpPr>
          <p:cNvPr id="37" name="TextBox 36"/>
          <p:cNvSpPr txBox="1"/>
          <p:nvPr/>
        </p:nvSpPr>
        <p:spPr>
          <a:xfrm>
            <a:off x="3088222" y="5736534"/>
            <a:ext cx="694538" cy="246221"/>
          </a:xfrm>
          <a:prstGeom prst="rect">
            <a:avLst/>
          </a:prstGeom>
          <a:noFill/>
        </p:spPr>
        <p:txBody>
          <a:bodyPr wrap="square" rtlCol="0">
            <a:spAutoFit/>
          </a:bodyPr>
          <a:lstStyle/>
          <a:p>
            <a:pPr algn="ctr"/>
            <a:r>
              <a:rPr lang="en-US" sz="1000">
                <a:solidFill>
                  <a:schemeClr val="accent5"/>
                </a:solidFill>
                <a:latin typeface="+mn-ea"/>
                <a:cs typeface="+mn-ea"/>
              </a:rPr>
              <a:t>2018</a:t>
            </a:r>
            <a:endParaRPr lang="en-AU" sz="1000" dirty="0">
              <a:solidFill>
                <a:schemeClr val="accent5"/>
              </a:solidFill>
              <a:latin typeface="+mn-ea"/>
              <a:cs typeface="+mn-ea"/>
            </a:endParaRPr>
          </a:p>
        </p:txBody>
      </p:sp>
      <p:grpSp>
        <p:nvGrpSpPr>
          <p:cNvPr id="3" name="Group 2"/>
          <p:cNvGrpSpPr/>
          <p:nvPr/>
        </p:nvGrpSpPr>
        <p:grpSpPr>
          <a:xfrm>
            <a:off x="3088316" y="2246699"/>
            <a:ext cx="694350" cy="3376818"/>
            <a:chOff x="3087924" y="2246699"/>
            <a:chExt cx="694440" cy="3376818"/>
          </a:xfrm>
        </p:grpSpPr>
        <p:cxnSp>
          <p:nvCxnSpPr>
            <p:cNvPr id="47" name="Straight Connector 46"/>
            <p:cNvCxnSpPr>
              <a:stCxn id="45" idx="2"/>
              <a:endCxn id="46" idx="0"/>
            </p:cNvCxnSpPr>
            <p:nvPr/>
          </p:nvCxnSpPr>
          <p:spPr>
            <a:xfrm flipH="1">
              <a:off x="3435144" y="2788936"/>
              <a:ext cx="2" cy="2683451"/>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8" name="Group 37"/>
            <p:cNvGrpSpPr>
              <a:grpSpLocks noChangeAspect="1"/>
            </p:cNvGrpSpPr>
            <p:nvPr/>
          </p:nvGrpSpPr>
          <p:grpSpPr>
            <a:xfrm>
              <a:off x="3087924" y="2246699"/>
              <a:ext cx="694440" cy="694438"/>
              <a:chOff x="5737686" y="1481235"/>
              <a:chExt cx="375488" cy="375488"/>
            </a:xfrm>
            <a:solidFill>
              <a:schemeClr val="accent2"/>
            </a:solidFill>
          </p:grpSpPr>
          <p:sp>
            <p:nvSpPr>
              <p:cNvPr id="39" name="Teardrop 38"/>
              <p:cNvSpPr/>
              <p:nvPr/>
            </p:nvSpPr>
            <p:spPr>
              <a:xfrm rot="8100000">
                <a:off x="5737686" y="1481235"/>
                <a:ext cx="375488" cy="375488"/>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mn-ea"/>
                  <a:cs typeface="+mn-ea"/>
                </a:endParaRPr>
              </a:p>
            </p:txBody>
          </p:sp>
          <p:sp>
            <p:nvSpPr>
              <p:cNvPr id="45" name="TextBox 44"/>
              <p:cNvSpPr txBox="1"/>
              <p:nvPr/>
            </p:nvSpPr>
            <p:spPr>
              <a:xfrm>
                <a:off x="5876459" y="1524801"/>
                <a:ext cx="97944" cy="249626"/>
              </a:xfrm>
              <a:prstGeom prst="rect">
                <a:avLst/>
              </a:prstGeom>
              <a:grpFill/>
            </p:spPr>
            <p:txBody>
              <a:bodyPr wrap="none" lIns="0" tIns="91440" rIns="0" bIns="0" rtlCol="0">
                <a:spAutoFit/>
              </a:bodyPr>
              <a:lstStyle/>
              <a:p>
                <a:pPr algn="ctr"/>
                <a:r>
                  <a:rPr lang="en-US" sz="2400">
                    <a:solidFill>
                      <a:schemeClr val="bg1"/>
                    </a:solidFill>
                    <a:latin typeface="+mn-ea"/>
                    <a:cs typeface="+mn-ea"/>
                  </a:rPr>
                  <a:t>2</a:t>
                </a:r>
                <a:endParaRPr lang="en-US" sz="2400" dirty="0">
                  <a:latin typeface="+mn-ea"/>
                  <a:cs typeface="+mn-ea"/>
                </a:endParaRPr>
              </a:p>
            </p:txBody>
          </p:sp>
        </p:grpSp>
        <p:sp>
          <p:nvSpPr>
            <p:cNvPr id="46" name="Oval 45"/>
            <p:cNvSpPr>
              <a:spLocks noChangeAspect="1"/>
            </p:cNvSpPr>
            <p:nvPr/>
          </p:nvSpPr>
          <p:spPr>
            <a:xfrm>
              <a:off x="3359579" y="5472387"/>
              <a:ext cx="151130" cy="151130"/>
            </a:xfrm>
            <a:prstGeom prst="ellipse">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26A6CF"/>
                </a:solidFill>
                <a:latin typeface="+mn-ea"/>
                <a:cs typeface="+mn-ea"/>
              </a:endParaRPr>
            </a:p>
          </p:txBody>
        </p:sp>
      </p:grpSp>
      <p:sp>
        <p:nvSpPr>
          <p:cNvPr id="48" name="Text Placeholder 33"/>
          <p:cNvSpPr txBox="1"/>
          <p:nvPr/>
        </p:nvSpPr>
        <p:spPr>
          <a:xfrm>
            <a:off x="3635568" y="3157184"/>
            <a:ext cx="1617205" cy="25440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200">
                <a:solidFill>
                  <a:schemeClr val="accent2"/>
                </a:solidFill>
                <a:latin typeface="+mn-ea"/>
                <a:cs typeface="+mn-ea"/>
              </a:rPr>
              <a:t>单击此处添加标题</a:t>
            </a:r>
            <a:endParaRPr lang="en-AU" sz="1200" dirty="0">
              <a:solidFill>
                <a:schemeClr val="accent2"/>
              </a:solidFill>
              <a:latin typeface="+mn-ea"/>
              <a:cs typeface="+mn-ea"/>
            </a:endParaRPr>
          </a:p>
        </p:txBody>
      </p:sp>
      <p:sp>
        <p:nvSpPr>
          <p:cNvPr id="49" name="Text Placeholder 32"/>
          <p:cNvSpPr txBox="1"/>
          <p:nvPr/>
        </p:nvSpPr>
        <p:spPr>
          <a:xfrm>
            <a:off x="3635569" y="3383292"/>
            <a:ext cx="1617205" cy="46929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zh-CN" altLang="en-US" sz="1000">
                <a:solidFill>
                  <a:schemeClr val="tx1">
                    <a:lumMod val="50000"/>
                    <a:lumOff val="50000"/>
                  </a:schemeClr>
                </a:solidFill>
                <a:latin typeface="+mn-ea"/>
                <a:cs typeface="+mn-ea"/>
              </a:rPr>
              <a:t>单击此处添加副标题或详细文本描述</a:t>
            </a:r>
            <a:endParaRPr lang="en-US" sz="1000" dirty="0">
              <a:solidFill>
                <a:schemeClr val="tx1">
                  <a:lumMod val="50000"/>
                  <a:lumOff val="50000"/>
                </a:schemeClr>
              </a:solidFill>
              <a:latin typeface="+mn-ea"/>
              <a:cs typeface="+mn-ea"/>
            </a:endParaRPr>
          </a:p>
        </p:txBody>
      </p:sp>
      <p:grpSp>
        <p:nvGrpSpPr>
          <p:cNvPr id="5" name="Group 4"/>
          <p:cNvGrpSpPr/>
          <p:nvPr/>
        </p:nvGrpSpPr>
        <p:grpSpPr>
          <a:xfrm>
            <a:off x="5054585" y="1448565"/>
            <a:ext cx="694350" cy="4174952"/>
            <a:chOff x="5054449" y="1448565"/>
            <a:chExt cx="694440" cy="4174952"/>
          </a:xfrm>
        </p:grpSpPr>
        <p:cxnSp>
          <p:nvCxnSpPr>
            <p:cNvPr id="54" name="Straight Connector 53"/>
            <p:cNvCxnSpPr/>
            <p:nvPr/>
          </p:nvCxnSpPr>
          <p:spPr>
            <a:xfrm>
              <a:off x="5401671" y="2111697"/>
              <a:ext cx="0" cy="344968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50" name="Group 49"/>
            <p:cNvGrpSpPr>
              <a:grpSpLocks noChangeAspect="1"/>
            </p:cNvGrpSpPr>
            <p:nvPr/>
          </p:nvGrpSpPr>
          <p:grpSpPr>
            <a:xfrm>
              <a:off x="5054449" y="1448565"/>
              <a:ext cx="694440" cy="694438"/>
              <a:chOff x="5737686" y="1481235"/>
              <a:chExt cx="375488" cy="375488"/>
            </a:xfrm>
            <a:solidFill>
              <a:schemeClr val="accent6"/>
            </a:solidFill>
          </p:grpSpPr>
          <p:sp>
            <p:nvSpPr>
              <p:cNvPr id="51" name="Teardrop 50"/>
              <p:cNvSpPr/>
              <p:nvPr/>
            </p:nvSpPr>
            <p:spPr>
              <a:xfrm rot="8100000">
                <a:off x="5737686" y="1481235"/>
                <a:ext cx="375488" cy="375488"/>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mn-ea"/>
                  <a:cs typeface="+mn-ea"/>
                </a:endParaRPr>
              </a:p>
            </p:txBody>
          </p:sp>
          <p:sp>
            <p:nvSpPr>
              <p:cNvPr id="52" name="TextBox 51"/>
              <p:cNvSpPr txBox="1"/>
              <p:nvPr/>
            </p:nvSpPr>
            <p:spPr>
              <a:xfrm>
                <a:off x="5868661" y="1509665"/>
                <a:ext cx="113545" cy="282909"/>
              </a:xfrm>
              <a:prstGeom prst="rect">
                <a:avLst/>
              </a:prstGeom>
              <a:grpFill/>
            </p:spPr>
            <p:txBody>
              <a:bodyPr wrap="none" lIns="0" tIns="91440" rIns="0" bIns="0" rtlCol="0">
                <a:spAutoFit/>
              </a:bodyPr>
              <a:lstStyle/>
              <a:p>
                <a:pPr algn="ctr"/>
                <a:r>
                  <a:rPr lang="en-AU" sz="2800">
                    <a:solidFill>
                      <a:schemeClr val="bg1"/>
                    </a:solidFill>
                    <a:latin typeface="+mn-ea"/>
                    <a:cs typeface="+mn-ea"/>
                  </a:rPr>
                  <a:t>3</a:t>
                </a:r>
                <a:endParaRPr lang="en-US" sz="2800" dirty="0">
                  <a:solidFill>
                    <a:schemeClr val="bg1"/>
                  </a:solidFill>
                  <a:latin typeface="+mn-ea"/>
                  <a:cs typeface="+mn-ea"/>
                </a:endParaRPr>
              </a:p>
            </p:txBody>
          </p:sp>
        </p:grpSp>
        <p:sp>
          <p:nvSpPr>
            <p:cNvPr id="53" name="Oval 52"/>
            <p:cNvSpPr>
              <a:spLocks noChangeAspect="1"/>
            </p:cNvSpPr>
            <p:nvPr/>
          </p:nvSpPr>
          <p:spPr>
            <a:xfrm>
              <a:off x="5326104" y="5472387"/>
              <a:ext cx="151130" cy="151130"/>
            </a:xfrm>
            <a:prstGeom prst="ellipse">
              <a:avLst/>
            </a:prstGeom>
            <a:solidFill>
              <a:schemeClr val="accent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26A6CF"/>
                </a:solidFill>
                <a:latin typeface="+mn-ea"/>
                <a:cs typeface="+mn-ea"/>
              </a:endParaRPr>
            </a:p>
          </p:txBody>
        </p:sp>
      </p:grpSp>
      <p:sp>
        <p:nvSpPr>
          <p:cNvPr id="55" name="Text Placeholder 32"/>
          <p:cNvSpPr txBox="1"/>
          <p:nvPr/>
        </p:nvSpPr>
        <p:spPr>
          <a:xfrm>
            <a:off x="3635567" y="3869256"/>
            <a:ext cx="1617206" cy="114427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20000"/>
              </a:lnSpc>
              <a:buFont typeface="Wingdings" panose="05000000000000000000" pitchFamily="2" charset="2"/>
              <a:buChar char="ü"/>
            </a:pPr>
            <a:r>
              <a:rPr lang="zh-CN" altLang="en-US" sz="1000">
                <a:solidFill>
                  <a:schemeClr val="tx1">
                    <a:lumMod val="50000"/>
                    <a:lumOff val="50000"/>
                  </a:schemeClr>
                </a:solidFill>
                <a:latin typeface="+mn-ea"/>
                <a:cs typeface="+mn-ea"/>
              </a:rPr>
              <a:t>单击此处添加副标题或详细文本描述 </a:t>
            </a:r>
            <a:endParaRPr lang="zh-CN" altLang="en-US" sz="1000">
              <a:solidFill>
                <a:schemeClr val="tx1">
                  <a:lumMod val="50000"/>
                  <a:lumOff val="50000"/>
                </a:schemeClr>
              </a:solidFill>
              <a:latin typeface="+mn-ea"/>
              <a:cs typeface="+mn-ea"/>
            </a:endParaRPr>
          </a:p>
          <a:p>
            <a:pPr>
              <a:lnSpc>
                <a:spcPct val="120000"/>
              </a:lnSpc>
              <a:buFont typeface="Wingdings" panose="05000000000000000000" pitchFamily="2" charset="2"/>
              <a:buChar char="ü"/>
            </a:pPr>
            <a:r>
              <a:rPr lang="zh-CN" altLang="en-US" sz="1000">
                <a:solidFill>
                  <a:schemeClr val="tx1">
                    <a:lumMod val="50000"/>
                    <a:lumOff val="50000"/>
                  </a:schemeClr>
                </a:solidFill>
                <a:latin typeface="+mn-ea"/>
                <a:cs typeface="+mn-ea"/>
              </a:rPr>
              <a:t>此处添加详细文本描述，建议与标题相关并符合整体语言风格</a:t>
            </a:r>
            <a:endParaRPr lang="zh-CN" altLang="en-US" sz="1000" dirty="0">
              <a:solidFill>
                <a:schemeClr val="tx1">
                  <a:lumMod val="50000"/>
                  <a:lumOff val="50000"/>
                </a:schemeClr>
              </a:solidFill>
              <a:latin typeface="+mn-ea"/>
              <a:cs typeface="+mn-ea"/>
            </a:endParaRPr>
          </a:p>
        </p:txBody>
      </p:sp>
      <p:sp>
        <p:nvSpPr>
          <p:cNvPr id="56" name="Text Placeholder 33"/>
          <p:cNvSpPr txBox="1"/>
          <p:nvPr/>
        </p:nvSpPr>
        <p:spPr>
          <a:xfrm>
            <a:off x="5601837" y="2373747"/>
            <a:ext cx="3031737" cy="25440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200">
                <a:solidFill>
                  <a:schemeClr val="accent6"/>
                </a:solidFill>
                <a:latin typeface="+mn-ea"/>
                <a:cs typeface="+mn-ea"/>
              </a:rPr>
              <a:t>单击此处添加标题</a:t>
            </a:r>
            <a:endParaRPr lang="en-AU" sz="1200" dirty="0">
              <a:solidFill>
                <a:schemeClr val="accent6"/>
              </a:solidFill>
              <a:latin typeface="+mn-ea"/>
              <a:cs typeface="+mn-ea"/>
            </a:endParaRPr>
          </a:p>
        </p:txBody>
      </p:sp>
      <p:sp>
        <p:nvSpPr>
          <p:cNvPr id="57" name="Text Placeholder 32"/>
          <p:cNvSpPr txBox="1"/>
          <p:nvPr/>
        </p:nvSpPr>
        <p:spPr>
          <a:xfrm>
            <a:off x="5601838" y="2599855"/>
            <a:ext cx="3031737" cy="46929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zh-CN" altLang="en-US" sz="1000">
                <a:solidFill>
                  <a:schemeClr val="tx1">
                    <a:lumMod val="65000"/>
                    <a:lumOff val="35000"/>
                  </a:schemeClr>
                </a:solidFill>
                <a:latin typeface="+mn-ea"/>
                <a:cs typeface="+mn-ea"/>
              </a:rPr>
              <a:t>此处添加详细文本描述，建议与标题相关并符合整体语言风格</a:t>
            </a:r>
            <a:endParaRPr lang="en-US" sz="1000" dirty="0">
              <a:solidFill>
                <a:schemeClr val="tx1">
                  <a:lumMod val="65000"/>
                  <a:lumOff val="35000"/>
                </a:schemeClr>
              </a:solidFill>
              <a:latin typeface="+mn-ea"/>
              <a:cs typeface="+mn-ea"/>
            </a:endParaRPr>
          </a:p>
        </p:txBody>
      </p:sp>
      <p:sp>
        <p:nvSpPr>
          <p:cNvPr id="58" name="Text Placeholder 32"/>
          <p:cNvSpPr txBox="1"/>
          <p:nvPr/>
        </p:nvSpPr>
        <p:spPr>
          <a:xfrm>
            <a:off x="5601836" y="3070927"/>
            <a:ext cx="3031739" cy="114427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20000"/>
              </a:lnSpc>
              <a:buFont typeface="Wingdings" panose="05000000000000000000" pitchFamily="2" charset="2"/>
              <a:buChar char="ü"/>
            </a:pPr>
            <a:r>
              <a:rPr lang="zh-CN" altLang="en-US" sz="1000">
                <a:solidFill>
                  <a:schemeClr val="tx1">
                    <a:lumMod val="65000"/>
                    <a:lumOff val="35000"/>
                  </a:schemeClr>
                </a:solidFill>
                <a:latin typeface="+mn-ea"/>
                <a:cs typeface="+mn-ea"/>
              </a:rPr>
              <a:t>单击此处添加副标题或详细文本描述 </a:t>
            </a:r>
            <a:endParaRPr lang="zh-CN" altLang="en-US" sz="1000">
              <a:solidFill>
                <a:schemeClr val="tx1">
                  <a:lumMod val="65000"/>
                  <a:lumOff val="35000"/>
                </a:schemeClr>
              </a:solidFill>
              <a:latin typeface="+mn-ea"/>
              <a:cs typeface="+mn-ea"/>
            </a:endParaRPr>
          </a:p>
          <a:p>
            <a:pPr>
              <a:lnSpc>
                <a:spcPct val="120000"/>
              </a:lnSpc>
              <a:buFont typeface="Wingdings" panose="05000000000000000000" pitchFamily="2" charset="2"/>
              <a:buChar char="ü"/>
            </a:pPr>
            <a:r>
              <a:rPr lang="zh-CN" altLang="en-US" sz="1000">
                <a:solidFill>
                  <a:schemeClr val="tx1">
                    <a:lumMod val="65000"/>
                    <a:lumOff val="35000"/>
                  </a:schemeClr>
                </a:solidFill>
                <a:latin typeface="+mn-ea"/>
                <a:cs typeface="+mn-ea"/>
              </a:rPr>
              <a:t>此处添加详细文本描述，建议与标题相关并符合整体语言风格</a:t>
            </a:r>
            <a:endParaRPr lang="zh-CN" altLang="en-US" sz="1000" dirty="0">
              <a:solidFill>
                <a:schemeClr val="tx1">
                  <a:lumMod val="65000"/>
                  <a:lumOff val="35000"/>
                </a:schemeClr>
              </a:solidFill>
              <a:latin typeface="+mn-ea"/>
              <a:cs typeface="+mn-ea"/>
            </a:endParaRPr>
          </a:p>
        </p:txBody>
      </p:sp>
      <p:grpSp>
        <p:nvGrpSpPr>
          <p:cNvPr id="6" name="Group 5"/>
          <p:cNvGrpSpPr/>
          <p:nvPr/>
        </p:nvGrpSpPr>
        <p:grpSpPr>
          <a:xfrm>
            <a:off x="7020856" y="3952755"/>
            <a:ext cx="694350" cy="1670762"/>
            <a:chOff x="7020976" y="3952755"/>
            <a:chExt cx="694440" cy="1670762"/>
          </a:xfrm>
        </p:grpSpPr>
        <p:cxnSp>
          <p:nvCxnSpPr>
            <p:cNvPr id="63" name="Straight Connector 62"/>
            <p:cNvCxnSpPr>
              <a:endCxn id="62" idx="0"/>
            </p:cNvCxnSpPr>
            <p:nvPr/>
          </p:nvCxnSpPr>
          <p:spPr>
            <a:xfrm>
              <a:off x="7368196" y="4376684"/>
              <a:ext cx="0" cy="1095703"/>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9" name="Group 58"/>
            <p:cNvGrpSpPr>
              <a:grpSpLocks noChangeAspect="1"/>
            </p:cNvGrpSpPr>
            <p:nvPr/>
          </p:nvGrpSpPr>
          <p:grpSpPr>
            <a:xfrm>
              <a:off x="7020976" y="3952755"/>
              <a:ext cx="694440" cy="694438"/>
              <a:chOff x="5737686" y="1481235"/>
              <a:chExt cx="375488" cy="375488"/>
            </a:xfrm>
            <a:solidFill>
              <a:schemeClr val="accent4"/>
            </a:solidFill>
          </p:grpSpPr>
          <p:sp>
            <p:nvSpPr>
              <p:cNvPr id="60" name="Teardrop 59"/>
              <p:cNvSpPr/>
              <p:nvPr/>
            </p:nvSpPr>
            <p:spPr>
              <a:xfrm rot="8100000">
                <a:off x="5737686" y="1481235"/>
                <a:ext cx="375488" cy="375488"/>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mn-ea"/>
                  <a:cs typeface="+mn-ea"/>
                </a:endParaRPr>
              </a:p>
            </p:txBody>
          </p:sp>
          <p:sp>
            <p:nvSpPr>
              <p:cNvPr id="61" name="TextBox 60"/>
              <p:cNvSpPr txBox="1"/>
              <p:nvPr/>
            </p:nvSpPr>
            <p:spPr>
              <a:xfrm>
                <a:off x="5876461" y="1514710"/>
                <a:ext cx="97944" cy="249626"/>
              </a:xfrm>
              <a:prstGeom prst="rect">
                <a:avLst/>
              </a:prstGeom>
              <a:grpFill/>
            </p:spPr>
            <p:txBody>
              <a:bodyPr wrap="none" lIns="0" tIns="91440" rIns="0" bIns="0" rtlCol="0">
                <a:spAutoFit/>
              </a:bodyPr>
              <a:lstStyle/>
              <a:p>
                <a:pPr lvl="0" algn="ctr"/>
                <a:r>
                  <a:rPr lang="en-AU" sz="2400">
                    <a:solidFill>
                      <a:srgbClr val="FFFFFF"/>
                    </a:solidFill>
                    <a:latin typeface="+mn-ea"/>
                    <a:cs typeface="+mn-ea"/>
                  </a:rPr>
                  <a:t>4</a:t>
                </a:r>
                <a:endParaRPr lang="en-US" sz="2400" dirty="0">
                  <a:latin typeface="+mn-ea"/>
                  <a:cs typeface="+mn-ea"/>
                </a:endParaRPr>
              </a:p>
            </p:txBody>
          </p:sp>
        </p:grpSp>
        <p:sp>
          <p:nvSpPr>
            <p:cNvPr id="62" name="Oval 61"/>
            <p:cNvSpPr>
              <a:spLocks noChangeAspect="1"/>
            </p:cNvSpPr>
            <p:nvPr/>
          </p:nvSpPr>
          <p:spPr>
            <a:xfrm>
              <a:off x="7292631" y="5472387"/>
              <a:ext cx="151130" cy="151130"/>
            </a:xfrm>
            <a:prstGeom prst="ellipse">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26A6CF"/>
                </a:solidFill>
                <a:latin typeface="+mn-ea"/>
                <a:cs typeface="+mn-ea"/>
              </a:endParaRPr>
            </a:p>
          </p:txBody>
        </p:sp>
      </p:grpSp>
      <p:sp>
        <p:nvSpPr>
          <p:cNvPr id="79" name="Text Placeholder 33"/>
          <p:cNvSpPr txBox="1"/>
          <p:nvPr/>
        </p:nvSpPr>
        <p:spPr>
          <a:xfrm>
            <a:off x="7568108" y="4814098"/>
            <a:ext cx="1617205" cy="25440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200">
                <a:solidFill>
                  <a:schemeClr val="accent4"/>
                </a:solidFill>
                <a:latin typeface="+mn-ea"/>
                <a:cs typeface="+mn-ea"/>
              </a:rPr>
              <a:t>单击此处添加标题</a:t>
            </a:r>
            <a:endParaRPr lang="en-AU" sz="1200" dirty="0">
              <a:solidFill>
                <a:schemeClr val="accent4"/>
              </a:solidFill>
              <a:latin typeface="+mn-ea"/>
              <a:cs typeface="+mn-ea"/>
            </a:endParaRPr>
          </a:p>
        </p:txBody>
      </p:sp>
      <p:sp>
        <p:nvSpPr>
          <p:cNvPr id="80" name="Text Placeholder 32"/>
          <p:cNvSpPr txBox="1"/>
          <p:nvPr/>
        </p:nvSpPr>
        <p:spPr>
          <a:xfrm>
            <a:off x="7568109" y="5040206"/>
            <a:ext cx="1617205" cy="46929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zh-CN" altLang="en-US" sz="1000">
                <a:solidFill>
                  <a:schemeClr val="tx1">
                    <a:lumMod val="50000"/>
                    <a:lumOff val="50000"/>
                  </a:schemeClr>
                </a:solidFill>
                <a:latin typeface="+mn-ea"/>
                <a:cs typeface="+mn-ea"/>
              </a:rPr>
              <a:t>单击此处添加副标题或详细文本描述 </a:t>
            </a:r>
            <a:endParaRPr lang="zh-CN" altLang="en-US" sz="1000" dirty="0">
              <a:solidFill>
                <a:schemeClr val="tx1">
                  <a:lumMod val="50000"/>
                  <a:lumOff val="50000"/>
                </a:schemeClr>
              </a:solidFill>
              <a:latin typeface="+mn-ea"/>
              <a:cs typeface="+mn-ea"/>
            </a:endParaRPr>
          </a:p>
        </p:txBody>
      </p:sp>
      <p:grpSp>
        <p:nvGrpSpPr>
          <p:cNvPr id="7" name="Group 6"/>
          <p:cNvGrpSpPr/>
          <p:nvPr/>
        </p:nvGrpSpPr>
        <p:grpSpPr>
          <a:xfrm>
            <a:off x="8911572" y="2272291"/>
            <a:ext cx="694350" cy="3351226"/>
            <a:chOff x="8911938" y="2272291"/>
            <a:chExt cx="694440" cy="3351226"/>
          </a:xfrm>
        </p:grpSpPr>
        <p:cxnSp>
          <p:nvCxnSpPr>
            <p:cNvPr id="85" name="Straight Connector 84"/>
            <p:cNvCxnSpPr/>
            <p:nvPr/>
          </p:nvCxnSpPr>
          <p:spPr>
            <a:xfrm>
              <a:off x="9259158" y="2883158"/>
              <a:ext cx="0" cy="2635884"/>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81" name="Group 80"/>
            <p:cNvGrpSpPr>
              <a:grpSpLocks noChangeAspect="1"/>
            </p:cNvGrpSpPr>
            <p:nvPr/>
          </p:nvGrpSpPr>
          <p:grpSpPr>
            <a:xfrm>
              <a:off x="8911938" y="2272291"/>
              <a:ext cx="694440" cy="694438"/>
              <a:chOff x="5737686" y="1481235"/>
              <a:chExt cx="375488" cy="375488"/>
            </a:xfrm>
            <a:solidFill>
              <a:schemeClr val="accent5"/>
            </a:solidFill>
          </p:grpSpPr>
          <p:sp>
            <p:nvSpPr>
              <p:cNvPr id="82" name="Teardrop 81"/>
              <p:cNvSpPr/>
              <p:nvPr/>
            </p:nvSpPr>
            <p:spPr>
              <a:xfrm rot="8100000">
                <a:off x="5737686" y="1481235"/>
                <a:ext cx="375488" cy="375488"/>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mn-ea"/>
                  <a:cs typeface="+mn-ea"/>
                </a:endParaRPr>
              </a:p>
            </p:txBody>
          </p:sp>
          <p:sp>
            <p:nvSpPr>
              <p:cNvPr id="83" name="TextBox 82"/>
              <p:cNvSpPr txBox="1"/>
              <p:nvPr/>
            </p:nvSpPr>
            <p:spPr>
              <a:xfrm>
                <a:off x="5876458" y="1534892"/>
                <a:ext cx="97944" cy="249626"/>
              </a:xfrm>
              <a:prstGeom prst="rect">
                <a:avLst/>
              </a:prstGeom>
              <a:grpFill/>
            </p:spPr>
            <p:txBody>
              <a:bodyPr wrap="none" lIns="0" tIns="91440" rIns="0" bIns="0" rtlCol="0">
                <a:spAutoFit/>
              </a:bodyPr>
              <a:lstStyle/>
              <a:p>
                <a:pPr algn="ctr"/>
                <a:r>
                  <a:rPr lang="en-AU" sz="2400">
                    <a:solidFill>
                      <a:srgbClr val="FFFFFF"/>
                    </a:solidFill>
                    <a:latin typeface="+mn-ea"/>
                    <a:cs typeface="+mn-ea"/>
                  </a:rPr>
                  <a:t>5</a:t>
                </a:r>
                <a:endParaRPr lang="en-AU" sz="2400" dirty="0">
                  <a:solidFill>
                    <a:srgbClr val="FFFFFF"/>
                  </a:solidFill>
                  <a:latin typeface="+mn-ea"/>
                  <a:cs typeface="+mn-ea"/>
                </a:endParaRPr>
              </a:p>
            </p:txBody>
          </p:sp>
        </p:grpSp>
        <p:sp>
          <p:nvSpPr>
            <p:cNvPr id="84" name="Oval 83"/>
            <p:cNvSpPr>
              <a:spLocks noChangeAspect="1"/>
            </p:cNvSpPr>
            <p:nvPr/>
          </p:nvSpPr>
          <p:spPr>
            <a:xfrm>
              <a:off x="9183593" y="5472387"/>
              <a:ext cx="151130" cy="151130"/>
            </a:xfrm>
            <a:prstGeom prst="ellipse">
              <a:avLst/>
            </a:prstGeom>
            <a:solidFill>
              <a:schemeClr val="accent5"/>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26A6CF"/>
                </a:solidFill>
                <a:latin typeface="+mn-ea"/>
                <a:cs typeface="+mn-ea"/>
              </a:endParaRPr>
            </a:p>
          </p:txBody>
        </p:sp>
      </p:grpSp>
      <p:sp>
        <p:nvSpPr>
          <p:cNvPr id="86" name="Text Placeholder 33"/>
          <p:cNvSpPr txBox="1"/>
          <p:nvPr/>
        </p:nvSpPr>
        <p:spPr>
          <a:xfrm>
            <a:off x="9458823" y="3157184"/>
            <a:ext cx="1617205" cy="25440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200">
                <a:solidFill>
                  <a:schemeClr val="accent5"/>
                </a:solidFill>
                <a:latin typeface="+mn-ea"/>
                <a:cs typeface="+mn-ea"/>
              </a:rPr>
              <a:t>单击此处添加标题</a:t>
            </a:r>
            <a:endParaRPr lang="en-AU" sz="1200" dirty="0">
              <a:solidFill>
                <a:schemeClr val="accent5"/>
              </a:solidFill>
              <a:latin typeface="+mn-ea"/>
              <a:cs typeface="+mn-ea"/>
            </a:endParaRPr>
          </a:p>
        </p:txBody>
      </p:sp>
      <p:sp>
        <p:nvSpPr>
          <p:cNvPr id="87" name="Text Placeholder 32"/>
          <p:cNvSpPr txBox="1"/>
          <p:nvPr/>
        </p:nvSpPr>
        <p:spPr>
          <a:xfrm>
            <a:off x="9458824" y="3383292"/>
            <a:ext cx="1617205" cy="46929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None/>
            </a:pPr>
            <a:r>
              <a:rPr lang="zh-CN" altLang="en-US" sz="1000">
                <a:solidFill>
                  <a:schemeClr val="tx1">
                    <a:lumMod val="50000"/>
                    <a:lumOff val="50000"/>
                  </a:schemeClr>
                </a:solidFill>
                <a:latin typeface="+mn-ea"/>
                <a:cs typeface="+mn-ea"/>
              </a:rPr>
              <a:t>单击此处添加副标题或详细文本描述</a:t>
            </a:r>
            <a:endParaRPr lang="en-US" sz="1000" dirty="0">
              <a:solidFill>
                <a:schemeClr val="tx1">
                  <a:lumMod val="50000"/>
                  <a:lumOff val="50000"/>
                </a:schemeClr>
              </a:solidFill>
              <a:latin typeface="+mn-ea"/>
              <a:cs typeface="+mn-ea"/>
            </a:endParaRPr>
          </a:p>
        </p:txBody>
      </p:sp>
      <p:sp>
        <p:nvSpPr>
          <p:cNvPr id="88" name="TextBox 87"/>
          <p:cNvSpPr txBox="1"/>
          <p:nvPr/>
        </p:nvSpPr>
        <p:spPr>
          <a:xfrm>
            <a:off x="5054491" y="5736534"/>
            <a:ext cx="694538" cy="246221"/>
          </a:xfrm>
          <a:prstGeom prst="rect">
            <a:avLst/>
          </a:prstGeom>
          <a:noFill/>
        </p:spPr>
        <p:txBody>
          <a:bodyPr wrap="square" rtlCol="0">
            <a:spAutoFit/>
          </a:bodyPr>
          <a:lstStyle/>
          <a:p>
            <a:pPr algn="ctr"/>
            <a:r>
              <a:rPr lang="en-US" sz="1000">
                <a:solidFill>
                  <a:schemeClr val="accent5"/>
                </a:solidFill>
                <a:latin typeface="+mn-ea"/>
                <a:cs typeface="+mn-ea"/>
              </a:rPr>
              <a:t>2019</a:t>
            </a:r>
            <a:endParaRPr lang="en-AU" sz="1000" dirty="0">
              <a:solidFill>
                <a:schemeClr val="accent5"/>
              </a:solidFill>
              <a:latin typeface="+mn-ea"/>
              <a:cs typeface="+mn-ea"/>
            </a:endParaRPr>
          </a:p>
        </p:txBody>
      </p:sp>
      <p:sp>
        <p:nvSpPr>
          <p:cNvPr id="89" name="TextBox 88"/>
          <p:cNvSpPr txBox="1"/>
          <p:nvPr/>
        </p:nvSpPr>
        <p:spPr>
          <a:xfrm>
            <a:off x="7020760" y="5736534"/>
            <a:ext cx="694538" cy="246221"/>
          </a:xfrm>
          <a:prstGeom prst="rect">
            <a:avLst/>
          </a:prstGeom>
          <a:noFill/>
        </p:spPr>
        <p:txBody>
          <a:bodyPr wrap="square" rtlCol="0">
            <a:spAutoFit/>
          </a:bodyPr>
          <a:lstStyle/>
          <a:p>
            <a:pPr algn="ctr"/>
            <a:r>
              <a:rPr lang="en-US" sz="1000">
                <a:solidFill>
                  <a:schemeClr val="accent5"/>
                </a:solidFill>
                <a:latin typeface="+mn-ea"/>
                <a:cs typeface="+mn-ea"/>
              </a:rPr>
              <a:t>2020</a:t>
            </a:r>
            <a:endParaRPr lang="en-AU" sz="1000" dirty="0">
              <a:solidFill>
                <a:schemeClr val="accent5"/>
              </a:solidFill>
              <a:latin typeface="+mn-ea"/>
              <a:cs typeface="+mn-ea"/>
            </a:endParaRPr>
          </a:p>
        </p:txBody>
      </p:sp>
      <p:sp>
        <p:nvSpPr>
          <p:cNvPr id="90" name="TextBox 89"/>
          <p:cNvSpPr txBox="1"/>
          <p:nvPr/>
        </p:nvSpPr>
        <p:spPr>
          <a:xfrm>
            <a:off x="8911478" y="5736534"/>
            <a:ext cx="694538" cy="246221"/>
          </a:xfrm>
          <a:prstGeom prst="rect">
            <a:avLst/>
          </a:prstGeom>
          <a:noFill/>
        </p:spPr>
        <p:txBody>
          <a:bodyPr wrap="square" rtlCol="0">
            <a:spAutoFit/>
          </a:bodyPr>
          <a:lstStyle/>
          <a:p>
            <a:pPr algn="ctr"/>
            <a:r>
              <a:rPr lang="en-US" sz="1000">
                <a:solidFill>
                  <a:schemeClr val="accent5"/>
                </a:solidFill>
                <a:latin typeface="+mn-ea"/>
                <a:cs typeface="+mn-ea"/>
              </a:rPr>
              <a:t>2021</a:t>
            </a:r>
            <a:endParaRPr lang="en-AU" sz="1000" dirty="0">
              <a:solidFill>
                <a:schemeClr val="accent5"/>
              </a:solidFill>
              <a:latin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fade">
                                      <p:cBhvr>
                                        <p:cTn id="30" dur="500"/>
                                        <p:tgtEl>
                                          <p:spTgt spid="5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fade">
                                      <p:cBhvr>
                                        <p:cTn id="33" dur="500"/>
                                        <p:tgtEl>
                                          <p:spTgt spid="4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fade">
                                      <p:cBhvr>
                                        <p:cTn id="36" dur="500"/>
                                        <p:tgtEl>
                                          <p:spTgt spid="4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down)">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8"/>
                                        </p:tgtEl>
                                        <p:attrNameLst>
                                          <p:attrName>style.visibility</p:attrName>
                                        </p:attrNameLst>
                                      </p:cBhvr>
                                      <p:to>
                                        <p:strVal val="visible"/>
                                      </p:to>
                                    </p:set>
                                    <p:animEffect transition="in" filter="fade">
                                      <p:cBhvr>
                                        <p:cTn id="46" dur="500"/>
                                        <p:tgtEl>
                                          <p:spTgt spid="5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fade">
                                      <p:cBhvr>
                                        <p:cTn id="49" dur="500"/>
                                        <p:tgtEl>
                                          <p:spTgt spid="5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6"/>
                                        </p:tgtEl>
                                        <p:attrNameLst>
                                          <p:attrName>style.visibility</p:attrName>
                                        </p:attrNameLst>
                                      </p:cBhvr>
                                      <p:to>
                                        <p:strVal val="visible"/>
                                      </p:to>
                                    </p:set>
                                    <p:animEffect transition="in" filter="fade">
                                      <p:cBhvr>
                                        <p:cTn id="52" dur="500"/>
                                        <p:tgtEl>
                                          <p:spTgt spid="5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wipe(down)">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0"/>
                                        </p:tgtEl>
                                        <p:attrNameLst>
                                          <p:attrName>style.visibility</p:attrName>
                                        </p:attrNameLst>
                                      </p:cBhvr>
                                      <p:to>
                                        <p:strVal val="visible"/>
                                      </p:to>
                                    </p:set>
                                    <p:animEffect transition="in" filter="fade">
                                      <p:cBhvr>
                                        <p:cTn id="62" dur="500"/>
                                        <p:tgtEl>
                                          <p:spTgt spid="8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79"/>
                                        </p:tgtEl>
                                        <p:attrNameLst>
                                          <p:attrName>style.visibility</p:attrName>
                                        </p:attrNameLst>
                                      </p:cBhvr>
                                      <p:to>
                                        <p:strVal val="visible"/>
                                      </p:to>
                                    </p:set>
                                    <p:animEffect transition="in" filter="fade">
                                      <p:cBhvr>
                                        <p:cTn id="65" dur="500"/>
                                        <p:tgtEl>
                                          <p:spTgt spid="79"/>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wipe(down)">
                                      <p:cBhvr>
                                        <p:cTn id="70" dur="500"/>
                                        <p:tgtEl>
                                          <p:spTgt spid="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fade">
                                      <p:cBhvr>
                                        <p:cTn id="75" dur="500"/>
                                        <p:tgtEl>
                                          <p:spTgt spid="26"/>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87"/>
                                        </p:tgtEl>
                                        <p:attrNameLst>
                                          <p:attrName>style.visibility</p:attrName>
                                        </p:attrNameLst>
                                      </p:cBhvr>
                                      <p:to>
                                        <p:strVal val="visible"/>
                                      </p:to>
                                    </p:set>
                                    <p:animEffect transition="in" filter="fade">
                                      <p:cBhvr>
                                        <p:cTn id="78" dur="500"/>
                                        <p:tgtEl>
                                          <p:spTgt spid="87"/>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86"/>
                                        </p:tgtEl>
                                        <p:attrNameLst>
                                          <p:attrName>style.visibility</p:attrName>
                                        </p:attrNameLst>
                                      </p:cBhvr>
                                      <p:to>
                                        <p:strVal val="visible"/>
                                      </p:to>
                                    </p:set>
                                    <p:animEffect transition="in" filter="fade">
                                      <p:cBhvr>
                                        <p:cTn id="81" dur="500"/>
                                        <p:tgtEl>
                                          <p:spTgt spid="86"/>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fade">
                                      <p:cBhvr>
                                        <p:cTn id="86" dur="500"/>
                                        <p:tgtEl>
                                          <p:spTgt spid="28"/>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37"/>
                                        </p:tgtEl>
                                        <p:attrNameLst>
                                          <p:attrName>style.visibility</p:attrName>
                                        </p:attrNameLst>
                                      </p:cBhvr>
                                      <p:to>
                                        <p:strVal val="visible"/>
                                      </p:to>
                                    </p:set>
                                    <p:animEffect transition="in" filter="fade">
                                      <p:cBhvr>
                                        <p:cTn id="89" dur="500"/>
                                        <p:tgtEl>
                                          <p:spTgt spid="37"/>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88"/>
                                        </p:tgtEl>
                                        <p:attrNameLst>
                                          <p:attrName>style.visibility</p:attrName>
                                        </p:attrNameLst>
                                      </p:cBhvr>
                                      <p:to>
                                        <p:strVal val="visible"/>
                                      </p:to>
                                    </p:set>
                                    <p:animEffect transition="in" filter="fade">
                                      <p:cBhvr>
                                        <p:cTn id="92" dur="500"/>
                                        <p:tgtEl>
                                          <p:spTgt spid="88"/>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89"/>
                                        </p:tgtEl>
                                        <p:attrNameLst>
                                          <p:attrName>style.visibility</p:attrName>
                                        </p:attrNameLst>
                                      </p:cBhvr>
                                      <p:to>
                                        <p:strVal val="visible"/>
                                      </p:to>
                                    </p:set>
                                    <p:animEffect transition="in" filter="fade">
                                      <p:cBhvr>
                                        <p:cTn id="95" dur="500"/>
                                        <p:tgtEl>
                                          <p:spTgt spid="89"/>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90"/>
                                        </p:tgtEl>
                                        <p:attrNameLst>
                                          <p:attrName>style.visibility</p:attrName>
                                        </p:attrNameLst>
                                      </p:cBhvr>
                                      <p:to>
                                        <p:strVal val="visible"/>
                                      </p:to>
                                    </p:set>
                                    <p:animEffect transition="in" filter="fade">
                                      <p:cBhvr>
                                        <p:cTn id="98"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P spid="28" grpId="0"/>
      <p:bldP spid="35" grpId="0"/>
      <p:bldP spid="36" grpId="0"/>
      <p:bldP spid="37" grpId="0"/>
      <p:bldP spid="48" grpId="0"/>
      <p:bldP spid="49" grpId="0"/>
      <p:bldP spid="55" grpId="0"/>
      <p:bldP spid="56" grpId="0"/>
      <p:bldP spid="57" grpId="0"/>
      <p:bldP spid="58" grpId="0"/>
      <p:bldP spid="79" grpId="0"/>
      <p:bldP spid="80" grpId="0"/>
      <p:bldP spid="86" grpId="0"/>
      <p:bldP spid="87" grpId="0"/>
      <p:bldP spid="88" grpId="0"/>
      <p:bldP spid="89" grpId="0"/>
      <p:bldP spid="9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a:cs typeface="+mn-ea"/>
              </a:rPr>
              <a:t>单击此处添加标题</a:t>
            </a:r>
            <a:endParaRPr lang="zh-CN" altLang="en-US" dirty="0">
              <a:ea typeface="+mn-ea"/>
              <a:cs typeface="+mn-ea"/>
            </a:endParaRPr>
          </a:p>
        </p:txBody>
      </p:sp>
      <p:sp>
        <p:nvSpPr>
          <p:cNvPr id="25" name="Oval 24"/>
          <p:cNvSpPr/>
          <p:nvPr/>
        </p:nvSpPr>
        <p:spPr>
          <a:xfrm>
            <a:off x="1385802" y="1868517"/>
            <a:ext cx="2001398" cy="200165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1600" b="1">
                <a:solidFill>
                  <a:schemeClr val="bg1"/>
                </a:solidFill>
                <a:latin typeface="+mn-ea"/>
                <a:cs typeface="+mn-ea"/>
              </a:rPr>
              <a:t>优势</a:t>
            </a:r>
            <a:endParaRPr lang="en-US" sz="1600" b="1" dirty="0">
              <a:solidFill>
                <a:schemeClr val="bg1"/>
              </a:solidFill>
              <a:latin typeface="+mn-ea"/>
              <a:cs typeface="+mn-ea"/>
            </a:endParaRPr>
          </a:p>
        </p:txBody>
      </p:sp>
      <p:sp>
        <p:nvSpPr>
          <p:cNvPr id="26" name="Oval 25"/>
          <p:cNvSpPr/>
          <p:nvPr/>
        </p:nvSpPr>
        <p:spPr>
          <a:xfrm>
            <a:off x="3385438" y="1868517"/>
            <a:ext cx="2001398" cy="200165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1600" b="1">
                <a:solidFill>
                  <a:schemeClr val="bg1"/>
                </a:solidFill>
                <a:latin typeface="+mn-ea"/>
                <a:cs typeface="+mn-ea"/>
              </a:rPr>
              <a:t>劣势</a:t>
            </a:r>
            <a:endParaRPr lang="en-US" sz="1600" b="1" dirty="0">
              <a:solidFill>
                <a:schemeClr val="bg1"/>
              </a:solidFill>
              <a:latin typeface="+mn-ea"/>
              <a:cs typeface="+mn-ea"/>
            </a:endParaRPr>
          </a:p>
        </p:txBody>
      </p:sp>
      <p:sp>
        <p:nvSpPr>
          <p:cNvPr id="27" name="Oval 26"/>
          <p:cNvSpPr/>
          <p:nvPr/>
        </p:nvSpPr>
        <p:spPr>
          <a:xfrm>
            <a:off x="1385802" y="3870174"/>
            <a:ext cx="2001398" cy="200165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1600" b="1">
                <a:solidFill>
                  <a:schemeClr val="bg1"/>
                </a:solidFill>
                <a:latin typeface="+mn-ea"/>
                <a:cs typeface="+mn-ea"/>
              </a:rPr>
              <a:t>风险</a:t>
            </a:r>
            <a:endParaRPr lang="en-AU" sz="1600" b="1" dirty="0">
              <a:solidFill>
                <a:schemeClr val="bg1"/>
              </a:solidFill>
              <a:latin typeface="+mn-ea"/>
              <a:cs typeface="+mn-ea"/>
            </a:endParaRPr>
          </a:p>
        </p:txBody>
      </p:sp>
      <p:sp>
        <p:nvSpPr>
          <p:cNvPr id="28" name="Oval 27"/>
          <p:cNvSpPr/>
          <p:nvPr/>
        </p:nvSpPr>
        <p:spPr>
          <a:xfrm>
            <a:off x="3385438" y="3870174"/>
            <a:ext cx="2001398" cy="200165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1600" b="1">
                <a:solidFill>
                  <a:schemeClr val="bg1"/>
                </a:solidFill>
                <a:latin typeface="+mn-ea"/>
                <a:cs typeface="+mn-ea"/>
              </a:rPr>
              <a:t>机会</a:t>
            </a:r>
            <a:endParaRPr lang="en-AU" sz="1600" b="1" dirty="0">
              <a:solidFill>
                <a:schemeClr val="bg1"/>
              </a:solidFill>
              <a:latin typeface="+mn-ea"/>
              <a:cs typeface="+mn-ea"/>
            </a:endParaRPr>
          </a:p>
        </p:txBody>
      </p:sp>
      <p:sp>
        <p:nvSpPr>
          <p:cNvPr id="29" name="Oval 28"/>
          <p:cNvSpPr/>
          <p:nvPr/>
        </p:nvSpPr>
        <p:spPr>
          <a:xfrm>
            <a:off x="1385802" y="1863304"/>
            <a:ext cx="588482" cy="588558"/>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500" b="1">
                <a:solidFill>
                  <a:schemeClr val="bg1"/>
                </a:solidFill>
                <a:latin typeface="+mn-ea"/>
                <a:cs typeface="+mn-ea"/>
              </a:rPr>
              <a:t>S</a:t>
            </a:r>
            <a:endParaRPr lang="en-US" sz="1500" b="1" dirty="0">
              <a:solidFill>
                <a:schemeClr val="bg1"/>
              </a:solidFill>
              <a:latin typeface="+mn-ea"/>
              <a:cs typeface="+mn-ea"/>
            </a:endParaRPr>
          </a:p>
        </p:txBody>
      </p:sp>
      <p:sp>
        <p:nvSpPr>
          <p:cNvPr id="30" name="Oval 29"/>
          <p:cNvSpPr/>
          <p:nvPr/>
        </p:nvSpPr>
        <p:spPr>
          <a:xfrm>
            <a:off x="4798354" y="1863304"/>
            <a:ext cx="588482" cy="588558"/>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500" b="1">
                <a:solidFill>
                  <a:schemeClr val="bg1"/>
                </a:solidFill>
                <a:latin typeface="+mn-ea"/>
                <a:cs typeface="+mn-ea"/>
              </a:rPr>
              <a:t>W</a:t>
            </a:r>
            <a:endParaRPr lang="en-US" sz="1500" b="1" dirty="0">
              <a:solidFill>
                <a:schemeClr val="bg1"/>
              </a:solidFill>
              <a:latin typeface="+mn-ea"/>
              <a:cs typeface="+mn-ea"/>
            </a:endParaRPr>
          </a:p>
        </p:txBody>
      </p:sp>
      <p:sp>
        <p:nvSpPr>
          <p:cNvPr id="31" name="Oval 30"/>
          <p:cNvSpPr/>
          <p:nvPr/>
        </p:nvSpPr>
        <p:spPr>
          <a:xfrm>
            <a:off x="4798354" y="5283272"/>
            <a:ext cx="588482" cy="588558"/>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500" b="1">
                <a:solidFill>
                  <a:schemeClr val="bg1"/>
                </a:solidFill>
                <a:latin typeface="+mn-ea"/>
                <a:cs typeface="+mn-ea"/>
              </a:rPr>
              <a:t>O</a:t>
            </a:r>
            <a:endParaRPr lang="en-US" sz="1500" b="1" dirty="0">
              <a:solidFill>
                <a:schemeClr val="bg1"/>
              </a:solidFill>
              <a:latin typeface="+mn-ea"/>
              <a:cs typeface="+mn-ea"/>
            </a:endParaRPr>
          </a:p>
        </p:txBody>
      </p:sp>
      <p:sp>
        <p:nvSpPr>
          <p:cNvPr id="32" name="Oval 31"/>
          <p:cNvSpPr/>
          <p:nvPr/>
        </p:nvSpPr>
        <p:spPr>
          <a:xfrm>
            <a:off x="1385802" y="5283272"/>
            <a:ext cx="588482" cy="588558"/>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AU" sz="1500" b="1">
                <a:solidFill>
                  <a:schemeClr val="bg1"/>
                </a:solidFill>
                <a:latin typeface="+mn-ea"/>
                <a:cs typeface="+mn-ea"/>
              </a:rPr>
              <a:t>T</a:t>
            </a:r>
            <a:endParaRPr lang="en-US" sz="1500" b="1" dirty="0">
              <a:solidFill>
                <a:schemeClr val="bg1"/>
              </a:solidFill>
              <a:latin typeface="+mn-ea"/>
              <a:cs typeface="+mn-ea"/>
            </a:endParaRPr>
          </a:p>
        </p:txBody>
      </p:sp>
      <p:sp>
        <p:nvSpPr>
          <p:cNvPr id="34" name="Text Placeholder 32"/>
          <p:cNvSpPr txBox="1"/>
          <p:nvPr/>
        </p:nvSpPr>
        <p:spPr>
          <a:xfrm>
            <a:off x="6529632" y="5350528"/>
            <a:ext cx="4276568" cy="51658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zh-CN" altLang="en-US" sz="1000">
                <a:solidFill>
                  <a:srgbClr val="7F7F7F"/>
                </a:solidFill>
                <a:latin typeface="+mn-ea"/>
                <a:cs typeface="+mn-ea"/>
              </a:rPr>
              <a:t>此处添加详细文本描述，建议与标题相关并符合整体语言风格，语言描述尽量简洁生动。</a:t>
            </a:r>
            <a:endParaRPr lang="en-US" sz="1000" dirty="0">
              <a:solidFill>
                <a:srgbClr val="7F7F7F"/>
              </a:solidFill>
              <a:latin typeface="+mn-ea"/>
              <a:cs typeface="+mn-ea"/>
            </a:endParaRPr>
          </a:p>
        </p:txBody>
      </p:sp>
      <p:sp>
        <p:nvSpPr>
          <p:cNvPr id="35" name="Text Placeholder 33"/>
          <p:cNvSpPr txBox="1"/>
          <p:nvPr/>
        </p:nvSpPr>
        <p:spPr>
          <a:xfrm>
            <a:off x="6515966" y="5044371"/>
            <a:ext cx="4290234" cy="30431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800">
                <a:solidFill>
                  <a:schemeClr val="accent2"/>
                </a:solidFill>
                <a:latin typeface="+mn-ea"/>
                <a:cs typeface="+mn-ea"/>
              </a:rPr>
              <a:t>机会</a:t>
            </a:r>
            <a:endParaRPr lang="en-AU" sz="1800" dirty="0">
              <a:solidFill>
                <a:schemeClr val="accent2"/>
              </a:solidFill>
              <a:latin typeface="+mn-ea"/>
              <a:cs typeface="+mn-ea"/>
            </a:endParaRPr>
          </a:p>
        </p:txBody>
      </p:sp>
      <p:cxnSp>
        <p:nvCxnSpPr>
          <p:cNvPr id="36" name="Straight Connector 35"/>
          <p:cNvCxnSpPr/>
          <p:nvPr/>
        </p:nvCxnSpPr>
        <p:spPr>
          <a:xfrm>
            <a:off x="6328098" y="5082469"/>
            <a:ext cx="0" cy="718378"/>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8" name="Text Placeholder 32"/>
          <p:cNvSpPr txBox="1"/>
          <p:nvPr/>
        </p:nvSpPr>
        <p:spPr>
          <a:xfrm>
            <a:off x="6529632" y="4289557"/>
            <a:ext cx="4276568" cy="51658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zh-CN" altLang="en-US" sz="1000">
                <a:solidFill>
                  <a:srgbClr val="7F7F7F"/>
                </a:solidFill>
                <a:latin typeface="+mn-ea"/>
                <a:cs typeface="+mn-ea"/>
              </a:rPr>
              <a:t>此处添加详细文本描述，建议与标题相关并符合整体语言风格，语言描述尽量简洁生动。</a:t>
            </a:r>
            <a:endParaRPr lang="en-US" sz="1000" dirty="0">
              <a:solidFill>
                <a:srgbClr val="7F7F7F"/>
              </a:solidFill>
              <a:latin typeface="+mn-ea"/>
              <a:cs typeface="+mn-ea"/>
            </a:endParaRPr>
          </a:p>
        </p:txBody>
      </p:sp>
      <p:sp>
        <p:nvSpPr>
          <p:cNvPr id="39" name="Text Placeholder 33"/>
          <p:cNvSpPr txBox="1"/>
          <p:nvPr/>
        </p:nvSpPr>
        <p:spPr>
          <a:xfrm>
            <a:off x="6515966" y="3983399"/>
            <a:ext cx="4290234" cy="30431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800">
                <a:solidFill>
                  <a:srgbClr val="7F7F7F"/>
                </a:solidFill>
                <a:latin typeface="+mn-ea"/>
                <a:cs typeface="+mn-ea"/>
              </a:rPr>
              <a:t>风险</a:t>
            </a:r>
            <a:endParaRPr lang="en-AU" sz="1800" dirty="0">
              <a:solidFill>
                <a:srgbClr val="7F7F7F"/>
              </a:solidFill>
              <a:latin typeface="+mn-ea"/>
              <a:cs typeface="+mn-ea"/>
            </a:endParaRPr>
          </a:p>
        </p:txBody>
      </p:sp>
      <p:cxnSp>
        <p:nvCxnSpPr>
          <p:cNvPr id="40" name="Straight Connector 39"/>
          <p:cNvCxnSpPr/>
          <p:nvPr/>
        </p:nvCxnSpPr>
        <p:spPr>
          <a:xfrm>
            <a:off x="6328098" y="4002450"/>
            <a:ext cx="0" cy="718378"/>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2" name="Text Placeholder 32"/>
          <p:cNvSpPr txBox="1"/>
          <p:nvPr/>
        </p:nvSpPr>
        <p:spPr>
          <a:xfrm>
            <a:off x="6529632" y="3228586"/>
            <a:ext cx="4276568" cy="51658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zh-CN" altLang="en-US" sz="1000">
                <a:solidFill>
                  <a:srgbClr val="7F7F7F"/>
                </a:solidFill>
                <a:latin typeface="+mn-ea"/>
                <a:cs typeface="+mn-ea"/>
              </a:rPr>
              <a:t>此处添加详细文本描述，建议与标题相关并符合整体语言风格，语言描述尽量简洁生动。</a:t>
            </a:r>
            <a:endParaRPr lang="en-US" sz="1000" dirty="0">
              <a:solidFill>
                <a:srgbClr val="7F7F7F"/>
              </a:solidFill>
              <a:latin typeface="+mn-ea"/>
              <a:cs typeface="+mn-ea"/>
            </a:endParaRPr>
          </a:p>
        </p:txBody>
      </p:sp>
      <p:sp>
        <p:nvSpPr>
          <p:cNvPr id="43" name="Text Placeholder 33"/>
          <p:cNvSpPr txBox="1"/>
          <p:nvPr/>
        </p:nvSpPr>
        <p:spPr>
          <a:xfrm>
            <a:off x="6515966" y="2922429"/>
            <a:ext cx="4290234" cy="30431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800">
                <a:solidFill>
                  <a:schemeClr val="accent4"/>
                </a:solidFill>
                <a:latin typeface="+mn-ea"/>
                <a:cs typeface="+mn-ea"/>
              </a:rPr>
              <a:t>劣势</a:t>
            </a:r>
            <a:endParaRPr lang="en-AU" sz="1800" dirty="0">
              <a:solidFill>
                <a:schemeClr val="accent4"/>
              </a:solidFill>
              <a:latin typeface="+mn-ea"/>
              <a:cs typeface="+mn-ea"/>
            </a:endParaRPr>
          </a:p>
        </p:txBody>
      </p:sp>
      <p:cxnSp>
        <p:nvCxnSpPr>
          <p:cNvPr id="44" name="Straight Connector 43"/>
          <p:cNvCxnSpPr/>
          <p:nvPr/>
        </p:nvCxnSpPr>
        <p:spPr>
          <a:xfrm>
            <a:off x="6328098" y="2943323"/>
            <a:ext cx="0" cy="718378"/>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6" name="Text Placeholder 32"/>
          <p:cNvSpPr txBox="1"/>
          <p:nvPr/>
        </p:nvSpPr>
        <p:spPr>
          <a:xfrm>
            <a:off x="6529632" y="2169463"/>
            <a:ext cx="4276568" cy="51658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zh-CN" altLang="en-US" sz="1000">
                <a:solidFill>
                  <a:srgbClr val="7F7F7F"/>
                </a:solidFill>
                <a:latin typeface="+mn-ea"/>
                <a:cs typeface="+mn-ea"/>
              </a:rPr>
              <a:t>此处添加详细文本描述，建议与标题相关并符合整体语言风格，语言描述尽量简洁生动。</a:t>
            </a:r>
            <a:endParaRPr lang="en-US" sz="1000" dirty="0">
              <a:solidFill>
                <a:srgbClr val="7F7F7F"/>
              </a:solidFill>
              <a:latin typeface="+mn-ea"/>
              <a:cs typeface="+mn-ea"/>
            </a:endParaRPr>
          </a:p>
        </p:txBody>
      </p:sp>
      <p:sp>
        <p:nvSpPr>
          <p:cNvPr id="47" name="Text Placeholder 33"/>
          <p:cNvSpPr txBox="1"/>
          <p:nvPr/>
        </p:nvSpPr>
        <p:spPr>
          <a:xfrm>
            <a:off x="6515966" y="1863305"/>
            <a:ext cx="4290234" cy="30431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800">
                <a:solidFill>
                  <a:schemeClr val="accent6"/>
                </a:solidFill>
                <a:latin typeface="+mn-ea"/>
                <a:cs typeface="+mn-ea"/>
              </a:rPr>
              <a:t>优势</a:t>
            </a:r>
            <a:endParaRPr lang="en-AU" sz="1800" dirty="0">
              <a:solidFill>
                <a:schemeClr val="accent6"/>
              </a:solidFill>
              <a:latin typeface="+mn-ea"/>
              <a:cs typeface="+mn-ea"/>
            </a:endParaRPr>
          </a:p>
        </p:txBody>
      </p:sp>
      <p:cxnSp>
        <p:nvCxnSpPr>
          <p:cNvPr id="48" name="Straight Connector 47"/>
          <p:cNvCxnSpPr/>
          <p:nvPr/>
        </p:nvCxnSpPr>
        <p:spPr>
          <a:xfrm>
            <a:off x="6328098" y="1863304"/>
            <a:ext cx="0" cy="718378"/>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heel(1)">
                                      <p:cBhvr>
                                        <p:cTn id="17" dur="20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heel(1)">
                                      <p:cBhvr>
                                        <p:cTn id="27" dur="20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heel(1)">
                                      <p:cBhvr>
                                        <p:cTn id="37" dur="20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500"/>
                                        <p:tgtEl>
                                          <p:spTgt spid="4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fade">
                                      <p:cBhvr>
                                        <p:cTn id="50" dur="500"/>
                                        <p:tgtEl>
                                          <p:spTgt spid="47"/>
                                        </p:tgtEl>
                                      </p:cBhvr>
                                    </p:animEffect>
                                  </p:childTnLst>
                                </p:cTn>
                              </p:par>
                              <p:par>
                                <p:cTn id="51" presetID="10" presetClass="entr" presetSubtype="0"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fade">
                                      <p:cBhvr>
                                        <p:cTn id="53" dur="500"/>
                                        <p:tgtEl>
                                          <p:spTgt spid="4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fade">
                                      <p:cBhvr>
                                        <p:cTn id="58" dur="500"/>
                                        <p:tgtEl>
                                          <p:spTgt spid="4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fade">
                                      <p:cBhvr>
                                        <p:cTn id="61" dur="500"/>
                                        <p:tgtEl>
                                          <p:spTgt spid="43"/>
                                        </p:tgtEl>
                                      </p:cBhvr>
                                    </p:animEffect>
                                  </p:childTnLst>
                                </p:cTn>
                              </p:par>
                              <p:par>
                                <p:cTn id="62" presetID="10" presetClass="entr" presetSubtype="0" fill="hold" nodeType="with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fade">
                                      <p:cBhvr>
                                        <p:cTn id="64" dur="500"/>
                                        <p:tgtEl>
                                          <p:spTgt spid="44"/>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fade">
                                      <p:cBhvr>
                                        <p:cTn id="69" dur="500"/>
                                        <p:tgtEl>
                                          <p:spTgt spid="38"/>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fade">
                                      <p:cBhvr>
                                        <p:cTn id="72" dur="500"/>
                                        <p:tgtEl>
                                          <p:spTgt spid="39"/>
                                        </p:tgtEl>
                                      </p:cBhvr>
                                    </p:animEffect>
                                  </p:childTnLst>
                                </p:cTn>
                              </p:par>
                              <p:par>
                                <p:cTn id="73" presetID="10" presetClass="entr" presetSubtype="0" fill="hold" nodeType="with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500"/>
                                        <p:tgtEl>
                                          <p:spTgt spid="40"/>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4"/>
                                        </p:tgtEl>
                                        <p:attrNameLst>
                                          <p:attrName>style.visibility</p:attrName>
                                        </p:attrNameLst>
                                      </p:cBhvr>
                                      <p:to>
                                        <p:strVal val="visible"/>
                                      </p:to>
                                    </p:set>
                                    <p:animEffect transition="in" filter="fade">
                                      <p:cBhvr>
                                        <p:cTn id="80" dur="500"/>
                                        <p:tgtEl>
                                          <p:spTgt spid="34"/>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fade">
                                      <p:cBhvr>
                                        <p:cTn id="83" dur="500"/>
                                        <p:tgtEl>
                                          <p:spTgt spid="35"/>
                                        </p:tgtEl>
                                      </p:cBhvr>
                                    </p:animEffect>
                                  </p:childTnLst>
                                </p:cTn>
                              </p:par>
                              <p:par>
                                <p:cTn id="84" presetID="10" presetClass="entr" presetSubtype="0" fill="hold" nodeType="withEffect">
                                  <p:stCondLst>
                                    <p:cond delay="0"/>
                                  </p:stCondLst>
                                  <p:childTnLst>
                                    <p:set>
                                      <p:cBhvr>
                                        <p:cTn id="85" dur="1" fill="hold">
                                          <p:stCondLst>
                                            <p:cond delay="0"/>
                                          </p:stCondLst>
                                        </p:cTn>
                                        <p:tgtEl>
                                          <p:spTgt spid="36"/>
                                        </p:tgtEl>
                                        <p:attrNameLst>
                                          <p:attrName>style.visibility</p:attrName>
                                        </p:attrNameLst>
                                      </p:cBhvr>
                                      <p:to>
                                        <p:strVal val="visible"/>
                                      </p:to>
                                    </p:set>
                                    <p:animEffect transition="in" filter="fade">
                                      <p:cBhvr>
                                        <p:cTn id="8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31" grpId="0" animBg="1"/>
      <p:bldP spid="32" grpId="0" animBg="1"/>
      <p:bldP spid="34" grpId="0"/>
      <p:bldP spid="35" grpId="0"/>
      <p:bldP spid="38" grpId="0"/>
      <p:bldP spid="39" grpId="0"/>
      <p:bldP spid="42" grpId="0"/>
      <p:bldP spid="43" grpId="0"/>
      <p:bldP spid="46" grpId="0"/>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Freeform 19"/>
          <p:cNvSpPr/>
          <p:nvPr/>
        </p:nvSpPr>
        <p:spPr bwMode="auto">
          <a:xfrm>
            <a:off x="3860680" y="5214502"/>
            <a:ext cx="2566155" cy="1644195"/>
          </a:xfrm>
          <a:custGeom>
            <a:avLst/>
            <a:gdLst>
              <a:gd name="T0" fmla="*/ 476 w 542"/>
              <a:gd name="T1" fmla="*/ 410 h 410"/>
              <a:gd name="T2" fmla="*/ 476 w 542"/>
              <a:gd name="T3" fmla="*/ 121 h 410"/>
              <a:gd name="T4" fmla="*/ 422 w 542"/>
              <a:gd name="T5" fmla="*/ 67 h 410"/>
              <a:gd name="T6" fmla="*/ 0 w 542"/>
              <a:gd name="T7" fmla="*/ 67 h 410"/>
              <a:gd name="T8" fmla="*/ 0 w 542"/>
              <a:gd name="T9" fmla="*/ 0 h 410"/>
              <a:gd name="T10" fmla="*/ 422 w 542"/>
              <a:gd name="T11" fmla="*/ 0 h 410"/>
              <a:gd name="T12" fmla="*/ 542 w 542"/>
              <a:gd name="T13" fmla="*/ 121 h 410"/>
              <a:gd name="T14" fmla="*/ 542 w 542"/>
              <a:gd name="T15" fmla="*/ 410 h 4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2" h="410">
                <a:moveTo>
                  <a:pt x="476" y="410"/>
                </a:moveTo>
                <a:cubicBezTo>
                  <a:pt x="476" y="121"/>
                  <a:pt x="476" y="121"/>
                  <a:pt x="476" y="121"/>
                </a:cubicBezTo>
                <a:cubicBezTo>
                  <a:pt x="476" y="91"/>
                  <a:pt x="451" y="67"/>
                  <a:pt x="422" y="67"/>
                </a:cubicBezTo>
                <a:cubicBezTo>
                  <a:pt x="0" y="67"/>
                  <a:pt x="0" y="67"/>
                  <a:pt x="0" y="67"/>
                </a:cubicBezTo>
                <a:cubicBezTo>
                  <a:pt x="0" y="0"/>
                  <a:pt x="0" y="0"/>
                  <a:pt x="0" y="0"/>
                </a:cubicBezTo>
                <a:cubicBezTo>
                  <a:pt x="422" y="0"/>
                  <a:pt x="422" y="0"/>
                  <a:pt x="422" y="0"/>
                </a:cubicBezTo>
                <a:cubicBezTo>
                  <a:pt x="488" y="0"/>
                  <a:pt x="542" y="54"/>
                  <a:pt x="542" y="121"/>
                </a:cubicBezTo>
                <a:cubicBezTo>
                  <a:pt x="542" y="410"/>
                  <a:pt x="542" y="410"/>
                  <a:pt x="542" y="410"/>
                </a:cubicBezTo>
              </a:path>
            </a:pathLst>
          </a:custGeom>
          <a:solidFill>
            <a:schemeClr val="accent1"/>
          </a:solidFill>
          <a:ln>
            <a:noFill/>
          </a:ln>
        </p:spPr>
        <p:txBody>
          <a:bodyPr vert="horz" wrap="square" lIns="91431" tIns="45715" rIns="91431" bIns="45715" numCol="1" anchor="t" anchorCtr="0" compatLnSpc="1"/>
          <a:lstStyle/>
          <a:p>
            <a:pPr defTabSz="609600">
              <a:defRPr/>
            </a:pPr>
            <a:endParaRPr lang="zh-CN" altLang="en-US" kern="0">
              <a:solidFill>
                <a:srgbClr val="103154"/>
              </a:solidFill>
              <a:latin typeface="Century Gothic" panose="020B0502020202020204"/>
              <a:cs typeface="+mn-ea"/>
            </a:endParaRPr>
          </a:p>
        </p:txBody>
      </p:sp>
      <p:sp>
        <p:nvSpPr>
          <p:cNvPr id="51" name="Freeform 20"/>
          <p:cNvSpPr/>
          <p:nvPr/>
        </p:nvSpPr>
        <p:spPr bwMode="auto">
          <a:xfrm>
            <a:off x="6270459" y="5276647"/>
            <a:ext cx="1866477" cy="733760"/>
          </a:xfrm>
          <a:custGeom>
            <a:avLst/>
            <a:gdLst>
              <a:gd name="T0" fmla="*/ 275 w 394"/>
              <a:gd name="T1" fmla="*/ 155 h 155"/>
              <a:gd name="T2" fmla="*/ 0 w 394"/>
              <a:gd name="T3" fmla="*/ 155 h 155"/>
              <a:gd name="T4" fmla="*/ 0 w 394"/>
              <a:gd name="T5" fmla="*/ 94 h 155"/>
              <a:gd name="T6" fmla="*/ 275 w 394"/>
              <a:gd name="T7" fmla="*/ 94 h 155"/>
              <a:gd name="T8" fmla="*/ 332 w 394"/>
              <a:gd name="T9" fmla="*/ 37 h 155"/>
              <a:gd name="T10" fmla="*/ 332 w 394"/>
              <a:gd name="T11" fmla="*/ 0 h 155"/>
              <a:gd name="T12" fmla="*/ 394 w 394"/>
              <a:gd name="T13" fmla="*/ 0 h 155"/>
              <a:gd name="T14" fmla="*/ 394 w 394"/>
              <a:gd name="T15" fmla="*/ 37 h 155"/>
              <a:gd name="T16" fmla="*/ 275 w 394"/>
              <a:gd name="T17"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4" h="155">
                <a:moveTo>
                  <a:pt x="275" y="155"/>
                </a:moveTo>
                <a:cubicBezTo>
                  <a:pt x="0" y="155"/>
                  <a:pt x="0" y="155"/>
                  <a:pt x="0" y="155"/>
                </a:cubicBezTo>
                <a:cubicBezTo>
                  <a:pt x="0" y="94"/>
                  <a:pt x="0" y="94"/>
                  <a:pt x="0" y="94"/>
                </a:cubicBezTo>
                <a:cubicBezTo>
                  <a:pt x="275" y="94"/>
                  <a:pt x="275" y="94"/>
                  <a:pt x="275" y="94"/>
                </a:cubicBezTo>
                <a:cubicBezTo>
                  <a:pt x="307" y="94"/>
                  <a:pt x="332" y="68"/>
                  <a:pt x="332" y="37"/>
                </a:cubicBezTo>
                <a:cubicBezTo>
                  <a:pt x="332" y="0"/>
                  <a:pt x="332" y="0"/>
                  <a:pt x="332" y="0"/>
                </a:cubicBezTo>
                <a:cubicBezTo>
                  <a:pt x="394" y="0"/>
                  <a:pt x="394" y="0"/>
                  <a:pt x="394" y="0"/>
                </a:cubicBezTo>
                <a:cubicBezTo>
                  <a:pt x="394" y="37"/>
                  <a:pt x="394" y="37"/>
                  <a:pt x="394" y="37"/>
                </a:cubicBezTo>
                <a:cubicBezTo>
                  <a:pt x="394" y="102"/>
                  <a:pt x="341" y="155"/>
                  <a:pt x="275" y="155"/>
                </a:cubicBezTo>
                <a:close/>
              </a:path>
            </a:pathLst>
          </a:custGeom>
          <a:solidFill>
            <a:schemeClr val="accent1"/>
          </a:solidFill>
          <a:ln>
            <a:noFill/>
          </a:ln>
        </p:spPr>
        <p:txBody>
          <a:bodyPr vert="horz" wrap="square" lIns="91431" tIns="45715" rIns="91431" bIns="45715" numCol="1" anchor="t" anchorCtr="0" compatLnSpc="1"/>
          <a:lstStyle/>
          <a:p>
            <a:pPr defTabSz="609600">
              <a:defRPr/>
            </a:pPr>
            <a:endParaRPr lang="zh-CN" altLang="en-US" kern="0">
              <a:solidFill>
                <a:srgbClr val="103154"/>
              </a:solidFill>
              <a:latin typeface="Century Gothic" panose="020B0502020202020204"/>
              <a:cs typeface="+mn-ea"/>
            </a:endParaRPr>
          </a:p>
        </p:txBody>
      </p:sp>
      <p:sp>
        <p:nvSpPr>
          <p:cNvPr id="52" name="Freeform 21"/>
          <p:cNvSpPr/>
          <p:nvPr/>
        </p:nvSpPr>
        <p:spPr bwMode="auto">
          <a:xfrm>
            <a:off x="6513041" y="2818756"/>
            <a:ext cx="1704087" cy="695669"/>
          </a:xfrm>
          <a:custGeom>
            <a:avLst/>
            <a:gdLst>
              <a:gd name="T0" fmla="*/ 250 w 360"/>
              <a:gd name="T1" fmla="*/ 147 h 147"/>
              <a:gd name="T2" fmla="*/ 0 w 360"/>
              <a:gd name="T3" fmla="*/ 147 h 147"/>
              <a:gd name="T4" fmla="*/ 0 w 360"/>
              <a:gd name="T5" fmla="*/ 102 h 147"/>
              <a:gd name="T6" fmla="*/ 250 w 360"/>
              <a:gd name="T7" fmla="*/ 102 h 147"/>
              <a:gd name="T8" fmla="*/ 315 w 360"/>
              <a:gd name="T9" fmla="*/ 37 h 147"/>
              <a:gd name="T10" fmla="*/ 315 w 360"/>
              <a:gd name="T11" fmla="*/ 0 h 147"/>
              <a:gd name="T12" fmla="*/ 360 w 360"/>
              <a:gd name="T13" fmla="*/ 0 h 147"/>
              <a:gd name="T14" fmla="*/ 360 w 360"/>
              <a:gd name="T15" fmla="*/ 37 h 147"/>
              <a:gd name="T16" fmla="*/ 250 w 360"/>
              <a:gd name="T1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0" h="147">
                <a:moveTo>
                  <a:pt x="250" y="147"/>
                </a:moveTo>
                <a:cubicBezTo>
                  <a:pt x="0" y="147"/>
                  <a:pt x="0" y="147"/>
                  <a:pt x="0" y="147"/>
                </a:cubicBezTo>
                <a:cubicBezTo>
                  <a:pt x="0" y="102"/>
                  <a:pt x="0" y="102"/>
                  <a:pt x="0" y="102"/>
                </a:cubicBezTo>
                <a:cubicBezTo>
                  <a:pt x="250" y="102"/>
                  <a:pt x="250" y="102"/>
                  <a:pt x="250" y="102"/>
                </a:cubicBezTo>
                <a:cubicBezTo>
                  <a:pt x="286" y="102"/>
                  <a:pt x="315" y="73"/>
                  <a:pt x="315" y="37"/>
                </a:cubicBezTo>
                <a:cubicBezTo>
                  <a:pt x="315" y="0"/>
                  <a:pt x="315" y="0"/>
                  <a:pt x="315" y="0"/>
                </a:cubicBezTo>
                <a:cubicBezTo>
                  <a:pt x="360" y="0"/>
                  <a:pt x="360" y="0"/>
                  <a:pt x="360" y="0"/>
                </a:cubicBezTo>
                <a:cubicBezTo>
                  <a:pt x="360" y="37"/>
                  <a:pt x="360" y="37"/>
                  <a:pt x="360" y="37"/>
                </a:cubicBezTo>
                <a:cubicBezTo>
                  <a:pt x="360" y="98"/>
                  <a:pt x="311" y="147"/>
                  <a:pt x="250" y="147"/>
                </a:cubicBezTo>
                <a:close/>
              </a:path>
            </a:pathLst>
          </a:custGeom>
          <a:solidFill>
            <a:schemeClr val="accent1"/>
          </a:solidFill>
          <a:ln>
            <a:noFill/>
          </a:ln>
        </p:spPr>
        <p:txBody>
          <a:bodyPr vert="horz" wrap="square" lIns="91431" tIns="45715" rIns="91431" bIns="45715" numCol="1" anchor="t" anchorCtr="0" compatLnSpc="1"/>
          <a:lstStyle/>
          <a:p>
            <a:pPr defTabSz="609600">
              <a:defRPr/>
            </a:pPr>
            <a:endParaRPr lang="zh-CN" altLang="en-US" kern="0">
              <a:solidFill>
                <a:srgbClr val="103154"/>
              </a:solidFill>
              <a:latin typeface="Century Gothic" panose="020B0502020202020204"/>
              <a:cs typeface="+mn-ea"/>
            </a:endParaRPr>
          </a:p>
        </p:txBody>
      </p:sp>
      <p:sp>
        <p:nvSpPr>
          <p:cNvPr id="53" name="Freeform 22"/>
          <p:cNvSpPr/>
          <p:nvPr/>
        </p:nvSpPr>
        <p:spPr bwMode="auto">
          <a:xfrm>
            <a:off x="5290109" y="3670800"/>
            <a:ext cx="739774" cy="1710103"/>
          </a:xfrm>
          <a:custGeom>
            <a:avLst/>
            <a:gdLst>
              <a:gd name="T0" fmla="*/ 156 w 156"/>
              <a:gd name="T1" fmla="*/ 361 h 361"/>
              <a:gd name="T2" fmla="*/ 95 w 156"/>
              <a:gd name="T3" fmla="*/ 361 h 361"/>
              <a:gd name="T4" fmla="*/ 95 w 156"/>
              <a:gd name="T5" fmla="*/ 118 h 361"/>
              <a:gd name="T6" fmla="*/ 38 w 156"/>
              <a:gd name="T7" fmla="*/ 61 h 361"/>
              <a:gd name="T8" fmla="*/ 0 w 156"/>
              <a:gd name="T9" fmla="*/ 61 h 361"/>
              <a:gd name="T10" fmla="*/ 0 w 156"/>
              <a:gd name="T11" fmla="*/ 0 h 361"/>
              <a:gd name="T12" fmla="*/ 38 w 156"/>
              <a:gd name="T13" fmla="*/ 0 h 361"/>
              <a:gd name="T14" fmla="*/ 156 w 156"/>
              <a:gd name="T15" fmla="*/ 118 h 361"/>
              <a:gd name="T16" fmla="*/ 156 w 156"/>
              <a:gd name="T17"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361">
                <a:moveTo>
                  <a:pt x="156" y="361"/>
                </a:moveTo>
                <a:cubicBezTo>
                  <a:pt x="95" y="361"/>
                  <a:pt x="95" y="361"/>
                  <a:pt x="95" y="361"/>
                </a:cubicBezTo>
                <a:cubicBezTo>
                  <a:pt x="95" y="118"/>
                  <a:pt x="95" y="118"/>
                  <a:pt x="95" y="118"/>
                </a:cubicBezTo>
                <a:cubicBezTo>
                  <a:pt x="95" y="87"/>
                  <a:pt x="69" y="61"/>
                  <a:pt x="38" y="61"/>
                </a:cubicBezTo>
                <a:cubicBezTo>
                  <a:pt x="0" y="61"/>
                  <a:pt x="0" y="61"/>
                  <a:pt x="0" y="61"/>
                </a:cubicBezTo>
                <a:cubicBezTo>
                  <a:pt x="0" y="0"/>
                  <a:pt x="0" y="0"/>
                  <a:pt x="0" y="0"/>
                </a:cubicBezTo>
                <a:cubicBezTo>
                  <a:pt x="38" y="0"/>
                  <a:pt x="38" y="0"/>
                  <a:pt x="38" y="0"/>
                </a:cubicBezTo>
                <a:cubicBezTo>
                  <a:pt x="103" y="0"/>
                  <a:pt x="156" y="53"/>
                  <a:pt x="156" y="118"/>
                </a:cubicBezTo>
                <a:lnTo>
                  <a:pt x="156" y="361"/>
                </a:lnTo>
                <a:close/>
              </a:path>
            </a:pathLst>
          </a:custGeom>
          <a:solidFill>
            <a:schemeClr val="accent1"/>
          </a:solidFill>
          <a:ln>
            <a:noFill/>
          </a:ln>
        </p:spPr>
        <p:txBody>
          <a:bodyPr vert="horz" wrap="square" lIns="91431" tIns="45715" rIns="91431" bIns="45715" numCol="1" anchor="t" anchorCtr="0" compatLnSpc="1"/>
          <a:lstStyle/>
          <a:p>
            <a:pPr defTabSz="609600">
              <a:defRPr/>
            </a:pPr>
            <a:endParaRPr lang="zh-CN" altLang="en-US" kern="0">
              <a:solidFill>
                <a:srgbClr val="103154"/>
              </a:solidFill>
              <a:latin typeface="Century Gothic" panose="020B0502020202020204"/>
              <a:cs typeface="+mn-ea"/>
            </a:endParaRPr>
          </a:p>
        </p:txBody>
      </p:sp>
      <p:sp>
        <p:nvSpPr>
          <p:cNvPr id="54" name="Freeform 23"/>
          <p:cNvSpPr/>
          <p:nvPr/>
        </p:nvSpPr>
        <p:spPr bwMode="auto">
          <a:xfrm>
            <a:off x="6849848" y="4258209"/>
            <a:ext cx="2072971" cy="1657977"/>
          </a:xfrm>
          <a:custGeom>
            <a:avLst/>
            <a:gdLst>
              <a:gd name="T0" fmla="*/ 54 w 438"/>
              <a:gd name="T1" fmla="*/ 350 h 350"/>
              <a:gd name="T2" fmla="*/ 0 w 438"/>
              <a:gd name="T3" fmla="*/ 350 h 350"/>
              <a:gd name="T4" fmla="*/ 0 w 438"/>
              <a:gd name="T5" fmla="*/ 114 h 350"/>
              <a:gd name="T6" fmla="*/ 115 w 438"/>
              <a:gd name="T7" fmla="*/ 0 h 350"/>
              <a:gd name="T8" fmla="*/ 438 w 438"/>
              <a:gd name="T9" fmla="*/ 0 h 350"/>
              <a:gd name="T10" fmla="*/ 438 w 438"/>
              <a:gd name="T11" fmla="*/ 53 h 350"/>
              <a:gd name="T12" fmla="*/ 115 w 438"/>
              <a:gd name="T13" fmla="*/ 53 h 350"/>
              <a:gd name="T14" fmla="*/ 54 w 438"/>
              <a:gd name="T15" fmla="*/ 114 h 350"/>
              <a:gd name="T16" fmla="*/ 54 w 438"/>
              <a:gd name="T17" fmla="*/ 3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8" h="350">
                <a:moveTo>
                  <a:pt x="54" y="350"/>
                </a:moveTo>
                <a:cubicBezTo>
                  <a:pt x="0" y="350"/>
                  <a:pt x="0" y="350"/>
                  <a:pt x="0" y="350"/>
                </a:cubicBezTo>
                <a:cubicBezTo>
                  <a:pt x="0" y="114"/>
                  <a:pt x="0" y="114"/>
                  <a:pt x="0" y="114"/>
                </a:cubicBezTo>
                <a:cubicBezTo>
                  <a:pt x="0" y="51"/>
                  <a:pt x="52" y="0"/>
                  <a:pt x="115" y="0"/>
                </a:cubicBezTo>
                <a:cubicBezTo>
                  <a:pt x="438" y="0"/>
                  <a:pt x="438" y="0"/>
                  <a:pt x="438" y="0"/>
                </a:cubicBezTo>
                <a:cubicBezTo>
                  <a:pt x="438" y="53"/>
                  <a:pt x="438" y="53"/>
                  <a:pt x="438" y="53"/>
                </a:cubicBezTo>
                <a:cubicBezTo>
                  <a:pt x="115" y="53"/>
                  <a:pt x="115" y="53"/>
                  <a:pt x="115" y="53"/>
                </a:cubicBezTo>
                <a:cubicBezTo>
                  <a:pt x="81" y="53"/>
                  <a:pt x="54" y="80"/>
                  <a:pt x="54" y="114"/>
                </a:cubicBezTo>
                <a:lnTo>
                  <a:pt x="54" y="350"/>
                </a:lnTo>
                <a:close/>
              </a:path>
            </a:pathLst>
          </a:custGeom>
          <a:solidFill>
            <a:schemeClr val="accent1"/>
          </a:solidFill>
          <a:ln>
            <a:noFill/>
          </a:ln>
        </p:spPr>
        <p:txBody>
          <a:bodyPr vert="horz" wrap="square" lIns="91431" tIns="45715" rIns="91431" bIns="45715" numCol="1" anchor="t" anchorCtr="0" compatLnSpc="1"/>
          <a:lstStyle/>
          <a:p>
            <a:pPr defTabSz="609600">
              <a:defRPr/>
            </a:pPr>
            <a:endParaRPr lang="zh-CN" altLang="en-US" kern="0">
              <a:solidFill>
                <a:srgbClr val="103154"/>
              </a:solidFill>
              <a:latin typeface="Century Gothic" panose="020B0502020202020204"/>
              <a:cs typeface="+mn-ea"/>
            </a:endParaRPr>
          </a:p>
        </p:txBody>
      </p:sp>
      <p:sp>
        <p:nvSpPr>
          <p:cNvPr id="55" name="Freeform 24"/>
          <p:cNvSpPr/>
          <p:nvPr/>
        </p:nvSpPr>
        <p:spPr bwMode="auto">
          <a:xfrm>
            <a:off x="4632533" y="2255405"/>
            <a:ext cx="1794302" cy="695669"/>
          </a:xfrm>
          <a:custGeom>
            <a:avLst/>
            <a:gdLst>
              <a:gd name="T0" fmla="*/ 379 w 379"/>
              <a:gd name="T1" fmla="*/ 147 h 147"/>
              <a:gd name="T2" fmla="*/ 110 w 379"/>
              <a:gd name="T3" fmla="*/ 147 h 147"/>
              <a:gd name="T4" fmla="*/ 0 w 379"/>
              <a:gd name="T5" fmla="*/ 37 h 147"/>
              <a:gd name="T6" fmla="*/ 0 w 379"/>
              <a:gd name="T7" fmla="*/ 0 h 147"/>
              <a:gd name="T8" fmla="*/ 45 w 379"/>
              <a:gd name="T9" fmla="*/ 0 h 147"/>
              <a:gd name="T10" fmla="*/ 45 w 379"/>
              <a:gd name="T11" fmla="*/ 37 h 147"/>
              <a:gd name="T12" fmla="*/ 110 w 379"/>
              <a:gd name="T13" fmla="*/ 102 h 147"/>
              <a:gd name="T14" fmla="*/ 379 w 379"/>
              <a:gd name="T15" fmla="*/ 102 h 147"/>
              <a:gd name="T16" fmla="*/ 379 w 379"/>
              <a:gd name="T1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9" h="147">
                <a:moveTo>
                  <a:pt x="379" y="147"/>
                </a:moveTo>
                <a:cubicBezTo>
                  <a:pt x="110" y="147"/>
                  <a:pt x="110" y="147"/>
                  <a:pt x="110" y="147"/>
                </a:cubicBezTo>
                <a:cubicBezTo>
                  <a:pt x="49" y="147"/>
                  <a:pt x="0" y="98"/>
                  <a:pt x="0" y="37"/>
                </a:cubicBezTo>
                <a:cubicBezTo>
                  <a:pt x="0" y="0"/>
                  <a:pt x="0" y="0"/>
                  <a:pt x="0" y="0"/>
                </a:cubicBezTo>
                <a:cubicBezTo>
                  <a:pt x="45" y="0"/>
                  <a:pt x="45" y="0"/>
                  <a:pt x="45" y="0"/>
                </a:cubicBezTo>
                <a:cubicBezTo>
                  <a:pt x="45" y="37"/>
                  <a:pt x="45" y="37"/>
                  <a:pt x="45" y="37"/>
                </a:cubicBezTo>
                <a:cubicBezTo>
                  <a:pt x="45" y="73"/>
                  <a:pt x="74" y="102"/>
                  <a:pt x="110" y="102"/>
                </a:cubicBezTo>
                <a:cubicBezTo>
                  <a:pt x="379" y="102"/>
                  <a:pt x="379" y="102"/>
                  <a:pt x="379" y="102"/>
                </a:cubicBezTo>
                <a:lnTo>
                  <a:pt x="379" y="147"/>
                </a:lnTo>
                <a:close/>
              </a:path>
            </a:pathLst>
          </a:custGeom>
          <a:solidFill>
            <a:schemeClr val="accent1"/>
          </a:solidFill>
          <a:ln>
            <a:noFill/>
          </a:ln>
        </p:spPr>
        <p:txBody>
          <a:bodyPr vert="horz" wrap="square" lIns="91431" tIns="45715" rIns="91431" bIns="45715" numCol="1" anchor="t" anchorCtr="0" compatLnSpc="1"/>
          <a:lstStyle/>
          <a:p>
            <a:pPr defTabSz="609600">
              <a:defRPr/>
            </a:pPr>
            <a:endParaRPr lang="zh-CN" altLang="en-US" kern="0">
              <a:solidFill>
                <a:srgbClr val="103154"/>
              </a:solidFill>
              <a:latin typeface="Century Gothic" panose="020B0502020202020204"/>
              <a:cs typeface="+mn-ea"/>
            </a:endParaRPr>
          </a:p>
        </p:txBody>
      </p:sp>
      <p:sp>
        <p:nvSpPr>
          <p:cNvPr id="56" name="Freeform 25"/>
          <p:cNvSpPr/>
          <p:nvPr/>
        </p:nvSpPr>
        <p:spPr bwMode="auto">
          <a:xfrm>
            <a:off x="4472147" y="4049708"/>
            <a:ext cx="1405370" cy="715717"/>
          </a:xfrm>
          <a:custGeom>
            <a:avLst/>
            <a:gdLst>
              <a:gd name="T0" fmla="*/ 297 w 297"/>
              <a:gd name="T1" fmla="*/ 151 h 151"/>
              <a:gd name="T2" fmla="*/ 114 w 297"/>
              <a:gd name="T3" fmla="*/ 151 h 151"/>
              <a:gd name="T4" fmla="*/ 0 w 297"/>
              <a:gd name="T5" fmla="*/ 37 h 151"/>
              <a:gd name="T6" fmla="*/ 0 w 297"/>
              <a:gd name="T7" fmla="*/ 0 h 151"/>
              <a:gd name="T8" fmla="*/ 53 w 297"/>
              <a:gd name="T9" fmla="*/ 0 h 151"/>
              <a:gd name="T10" fmla="*/ 53 w 297"/>
              <a:gd name="T11" fmla="*/ 37 h 151"/>
              <a:gd name="T12" fmla="*/ 114 w 297"/>
              <a:gd name="T13" fmla="*/ 98 h 151"/>
              <a:gd name="T14" fmla="*/ 297 w 297"/>
              <a:gd name="T15" fmla="*/ 98 h 151"/>
              <a:gd name="T16" fmla="*/ 297 w 297"/>
              <a:gd name="T17"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7" h="151">
                <a:moveTo>
                  <a:pt x="297" y="151"/>
                </a:moveTo>
                <a:cubicBezTo>
                  <a:pt x="114" y="151"/>
                  <a:pt x="114" y="151"/>
                  <a:pt x="114" y="151"/>
                </a:cubicBezTo>
                <a:cubicBezTo>
                  <a:pt x="51" y="151"/>
                  <a:pt x="0" y="100"/>
                  <a:pt x="0" y="37"/>
                </a:cubicBezTo>
                <a:cubicBezTo>
                  <a:pt x="0" y="0"/>
                  <a:pt x="0" y="0"/>
                  <a:pt x="0" y="0"/>
                </a:cubicBezTo>
                <a:cubicBezTo>
                  <a:pt x="53" y="0"/>
                  <a:pt x="53" y="0"/>
                  <a:pt x="53" y="0"/>
                </a:cubicBezTo>
                <a:cubicBezTo>
                  <a:pt x="53" y="37"/>
                  <a:pt x="53" y="37"/>
                  <a:pt x="53" y="37"/>
                </a:cubicBezTo>
                <a:cubicBezTo>
                  <a:pt x="53" y="71"/>
                  <a:pt x="81" y="98"/>
                  <a:pt x="114" y="98"/>
                </a:cubicBezTo>
                <a:cubicBezTo>
                  <a:pt x="297" y="98"/>
                  <a:pt x="297" y="98"/>
                  <a:pt x="297" y="98"/>
                </a:cubicBezTo>
                <a:lnTo>
                  <a:pt x="297" y="151"/>
                </a:lnTo>
                <a:close/>
              </a:path>
            </a:pathLst>
          </a:custGeom>
          <a:solidFill>
            <a:schemeClr val="accent1"/>
          </a:solidFill>
          <a:ln>
            <a:noFill/>
          </a:ln>
        </p:spPr>
        <p:txBody>
          <a:bodyPr vert="horz" wrap="square" lIns="91431" tIns="45715" rIns="91431" bIns="45715" numCol="1" anchor="t" anchorCtr="0" compatLnSpc="1"/>
          <a:lstStyle/>
          <a:p>
            <a:pPr defTabSz="609600">
              <a:defRPr/>
            </a:pPr>
            <a:endParaRPr lang="zh-CN" altLang="en-US" kern="0">
              <a:solidFill>
                <a:srgbClr val="103154"/>
              </a:solidFill>
              <a:latin typeface="Century Gothic" panose="020B0502020202020204"/>
              <a:cs typeface="+mn-ea"/>
            </a:endParaRPr>
          </a:p>
        </p:txBody>
      </p:sp>
      <p:sp>
        <p:nvSpPr>
          <p:cNvPr id="57" name="Freeform 26"/>
          <p:cNvSpPr/>
          <p:nvPr/>
        </p:nvSpPr>
        <p:spPr bwMode="auto">
          <a:xfrm>
            <a:off x="5877517" y="2985154"/>
            <a:ext cx="715717" cy="1405371"/>
          </a:xfrm>
          <a:custGeom>
            <a:avLst/>
            <a:gdLst>
              <a:gd name="T0" fmla="*/ 37 w 151"/>
              <a:gd name="T1" fmla="*/ 297 h 297"/>
              <a:gd name="T2" fmla="*/ 0 w 151"/>
              <a:gd name="T3" fmla="*/ 297 h 297"/>
              <a:gd name="T4" fmla="*/ 0 w 151"/>
              <a:gd name="T5" fmla="*/ 244 h 297"/>
              <a:gd name="T6" fmla="*/ 37 w 151"/>
              <a:gd name="T7" fmla="*/ 244 h 297"/>
              <a:gd name="T8" fmla="*/ 98 w 151"/>
              <a:gd name="T9" fmla="*/ 183 h 297"/>
              <a:gd name="T10" fmla="*/ 98 w 151"/>
              <a:gd name="T11" fmla="*/ 0 h 297"/>
              <a:gd name="T12" fmla="*/ 151 w 151"/>
              <a:gd name="T13" fmla="*/ 0 h 297"/>
              <a:gd name="T14" fmla="*/ 151 w 151"/>
              <a:gd name="T15" fmla="*/ 183 h 297"/>
              <a:gd name="T16" fmla="*/ 37 w 151"/>
              <a:gd name="T17" fmla="*/ 29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297">
                <a:moveTo>
                  <a:pt x="37" y="297"/>
                </a:moveTo>
                <a:cubicBezTo>
                  <a:pt x="0" y="297"/>
                  <a:pt x="0" y="297"/>
                  <a:pt x="0" y="297"/>
                </a:cubicBezTo>
                <a:cubicBezTo>
                  <a:pt x="0" y="244"/>
                  <a:pt x="0" y="244"/>
                  <a:pt x="0" y="244"/>
                </a:cubicBezTo>
                <a:cubicBezTo>
                  <a:pt x="37" y="244"/>
                  <a:pt x="37" y="244"/>
                  <a:pt x="37" y="244"/>
                </a:cubicBezTo>
                <a:cubicBezTo>
                  <a:pt x="71" y="244"/>
                  <a:pt x="98" y="216"/>
                  <a:pt x="98" y="183"/>
                </a:cubicBezTo>
                <a:cubicBezTo>
                  <a:pt x="98" y="0"/>
                  <a:pt x="98" y="0"/>
                  <a:pt x="98" y="0"/>
                </a:cubicBezTo>
                <a:cubicBezTo>
                  <a:pt x="151" y="0"/>
                  <a:pt x="151" y="0"/>
                  <a:pt x="151" y="0"/>
                </a:cubicBezTo>
                <a:cubicBezTo>
                  <a:pt x="151" y="183"/>
                  <a:pt x="151" y="183"/>
                  <a:pt x="151" y="183"/>
                </a:cubicBezTo>
                <a:cubicBezTo>
                  <a:pt x="151" y="246"/>
                  <a:pt x="100" y="297"/>
                  <a:pt x="37" y="297"/>
                </a:cubicBezTo>
                <a:close/>
              </a:path>
            </a:pathLst>
          </a:custGeom>
          <a:solidFill>
            <a:schemeClr val="accent1"/>
          </a:solidFill>
          <a:ln>
            <a:noFill/>
          </a:ln>
        </p:spPr>
        <p:txBody>
          <a:bodyPr vert="horz" wrap="square" lIns="91431" tIns="45715" rIns="91431" bIns="45715" numCol="1" anchor="t" anchorCtr="0" compatLnSpc="1"/>
          <a:lstStyle/>
          <a:p>
            <a:pPr defTabSz="609600">
              <a:defRPr/>
            </a:pPr>
            <a:endParaRPr lang="zh-CN" altLang="en-US" kern="0">
              <a:solidFill>
                <a:srgbClr val="103154"/>
              </a:solidFill>
              <a:latin typeface="Century Gothic" panose="020B0502020202020204"/>
              <a:cs typeface="+mn-ea"/>
            </a:endParaRPr>
          </a:p>
        </p:txBody>
      </p:sp>
      <p:sp>
        <p:nvSpPr>
          <p:cNvPr id="58" name="Freeform 27"/>
          <p:cNvSpPr/>
          <p:nvPr/>
        </p:nvSpPr>
        <p:spPr bwMode="auto">
          <a:xfrm>
            <a:off x="6342632" y="1639929"/>
            <a:ext cx="719728" cy="1405371"/>
          </a:xfrm>
          <a:custGeom>
            <a:avLst/>
            <a:gdLst>
              <a:gd name="T0" fmla="*/ 53 w 152"/>
              <a:gd name="T1" fmla="*/ 297 h 297"/>
              <a:gd name="T2" fmla="*/ 0 w 152"/>
              <a:gd name="T3" fmla="*/ 297 h 297"/>
              <a:gd name="T4" fmla="*/ 0 w 152"/>
              <a:gd name="T5" fmla="*/ 114 h 297"/>
              <a:gd name="T6" fmla="*/ 114 w 152"/>
              <a:gd name="T7" fmla="*/ 0 h 297"/>
              <a:gd name="T8" fmla="*/ 152 w 152"/>
              <a:gd name="T9" fmla="*/ 0 h 297"/>
              <a:gd name="T10" fmla="*/ 152 w 152"/>
              <a:gd name="T11" fmla="*/ 53 h 297"/>
              <a:gd name="T12" fmla="*/ 114 w 152"/>
              <a:gd name="T13" fmla="*/ 53 h 297"/>
              <a:gd name="T14" fmla="*/ 53 w 152"/>
              <a:gd name="T15" fmla="*/ 114 h 297"/>
              <a:gd name="T16" fmla="*/ 53 w 152"/>
              <a:gd name="T17" fmla="*/ 29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297">
                <a:moveTo>
                  <a:pt x="53" y="297"/>
                </a:moveTo>
                <a:cubicBezTo>
                  <a:pt x="0" y="297"/>
                  <a:pt x="0" y="297"/>
                  <a:pt x="0" y="297"/>
                </a:cubicBezTo>
                <a:cubicBezTo>
                  <a:pt x="0" y="114"/>
                  <a:pt x="0" y="114"/>
                  <a:pt x="0" y="114"/>
                </a:cubicBezTo>
                <a:cubicBezTo>
                  <a:pt x="0" y="51"/>
                  <a:pt x="51" y="0"/>
                  <a:pt x="114" y="0"/>
                </a:cubicBezTo>
                <a:cubicBezTo>
                  <a:pt x="152" y="0"/>
                  <a:pt x="152" y="0"/>
                  <a:pt x="152" y="0"/>
                </a:cubicBezTo>
                <a:cubicBezTo>
                  <a:pt x="152" y="53"/>
                  <a:pt x="152" y="53"/>
                  <a:pt x="152" y="53"/>
                </a:cubicBezTo>
                <a:cubicBezTo>
                  <a:pt x="114" y="53"/>
                  <a:pt x="114" y="53"/>
                  <a:pt x="114" y="53"/>
                </a:cubicBezTo>
                <a:cubicBezTo>
                  <a:pt x="81" y="53"/>
                  <a:pt x="53" y="80"/>
                  <a:pt x="53" y="114"/>
                </a:cubicBezTo>
                <a:lnTo>
                  <a:pt x="53" y="297"/>
                </a:lnTo>
                <a:close/>
              </a:path>
            </a:pathLst>
          </a:custGeom>
          <a:solidFill>
            <a:schemeClr val="accent1"/>
          </a:solidFill>
          <a:ln>
            <a:noFill/>
          </a:ln>
        </p:spPr>
        <p:txBody>
          <a:bodyPr vert="horz" wrap="square" lIns="91431" tIns="45715" rIns="91431" bIns="45715" numCol="1" anchor="t" anchorCtr="0" compatLnSpc="1"/>
          <a:lstStyle/>
          <a:p>
            <a:pPr defTabSz="609600">
              <a:defRPr/>
            </a:pPr>
            <a:endParaRPr lang="zh-CN" altLang="en-US" kern="0">
              <a:solidFill>
                <a:srgbClr val="103154"/>
              </a:solidFill>
              <a:latin typeface="Century Gothic" panose="020B0502020202020204"/>
              <a:cs typeface="+mn-ea"/>
            </a:endParaRPr>
          </a:p>
        </p:txBody>
      </p:sp>
      <p:sp>
        <p:nvSpPr>
          <p:cNvPr id="59" name="椭圆 58"/>
          <p:cNvSpPr/>
          <p:nvPr/>
        </p:nvSpPr>
        <p:spPr>
          <a:xfrm>
            <a:off x="3658465" y="5166386"/>
            <a:ext cx="429028" cy="429028"/>
          </a:xfrm>
          <a:prstGeom prst="ellipse">
            <a:avLst/>
          </a:prstGeom>
          <a:solidFill>
            <a:schemeClr val="tx2"/>
          </a:solidFill>
          <a:ln w="76200" cap="flat" cmpd="sng" algn="ctr">
            <a:noFill/>
            <a:prstDash val="solid"/>
          </a:ln>
          <a:effectLst>
            <a:outerShdw blurRad="368300" dist="101600" dir="10800000" algn="r" rotWithShape="0">
              <a:prstClr val="black">
                <a:alpha val="40000"/>
              </a:prstClr>
            </a:outerShdw>
          </a:effectLst>
        </p:spPr>
        <p:txBody>
          <a:bodyPr lIns="91431" tIns="45715" rIns="91431" bIns="45715" rtlCol="0" anchor="ctr"/>
          <a:lstStyle/>
          <a:p>
            <a:pPr algn="ctr" defTabSz="609600"/>
            <a:endParaRPr lang="zh-CN" altLang="en-US" kern="0">
              <a:solidFill>
                <a:srgbClr val="57C6CF"/>
              </a:solidFill>
              <a:latin typeface="Century Gothic" panose="020B0502020202020204"/>
              <a:cs typeface="+mn-ea"/>
            </a:endParaRPr>
          </a:p>
        </p:txBody>
      </p:sp>
      <p:sp>
        <p:nvSpPr>
          <p:cNvPr id="60" name="椭圆 59"/>
          <p:cNvSpPr/>
          <p:nvPr/>
        </p:nvSpPr>
        <p:spPr>
          <a:xfrm>
            <a:off x="4380590" y="3731178"/>
            <a:ext cx="429028" cy="429028"/>
          </a:xfrm>
          <a:prstGeom prst="ellipse">
            <a:avLst/>
          </a:prstGeom>
          <a:solidFill>
            <a:schemeClr val="accent6"/>
          </a:solidFill>
          <a:ln w="76200" cap="flat" cmpd="sng" algn="ctr">
            <a:noFill/>
            <a:prstDash val="solid"/>
          </a:ln>
          <a:effectLst>
            <a:outerShdw blurRad="368300" dist="101600" dir="10800000" algn="r" rotWithShape="0">
              <a:prstClr val="black">
                <a:alpha val="40000"/>
              </a:prstClr>
            </a:outerShdw>
          </a:effectLst>
        </p:spPr>
        <p:txBody>
          <a:bodyPr lIns="91431" tIns="45715" rIns="91431" bIns="45715" rtlCol="0" anchor="ctr"/>
          <a:lstStyle/>
          <a:p>
            <a:pPr algn="ctr" defTabSz="609600"/>
            <a:endParaRPr lang="zh-CN" altLang="en-US" kern="0">
              <a:solidFill>
                <a:srgbClr val="57C6CF"/>
              </a:solidFill>
              <a:latin typeface="Century Gothic" panose="020B0502020202020204"/>
              <a:cs typeface="+mn-ea"/>
            </a:endParaRPr>
          </a:p>
        </p:txBody>
      </p:sp>
      <p:sp>
        <p:nvSpPr>
          <p:cNvPr id="61" name="椭圆 60"/>
          <p:cNvSpPr/>
          <p:nvPr/>
        </p:nvSpPr>
        <p:spPr>
          <a:xfrm>
            <a:off x="8696005" y="4176011"/>
            <a:ext cx="429028" cy="429028"/>
          </a:xfrm>
          <a:prstGeom prst="ellipse">
            <a:avLst/>
          </a:prstGeom>
          <a:solidFill>
            <a:schemeClr val="accent5"/>
          </a:solidFill>
          <a:ln w="76200" cap="flat" cmpd="sng" algn="ctr">
            <a:noFill/>
            <a:prstDash val="solid"/>
          </a:ln>
          <a:effectLst>
            <a:outerShdw blurRad="368300" dist="101600" dir="10800000" algn="r" rotWithShape="0">
              <a:prstClr val="black">
                <a:alpha val="40000"/>
              </a:prstClr>
            </a:outerShdw>
          </a:effectLst>
        </p:spPr>
        <p:txBody>
          <a:bodyPr lIns="91431" tIns="45715" rIns="91431" bIns="45715" rtlCol="0" anchor="ctr"/>
          <a:lstStyle/>
          <a:p>
            <a:pPr algn="ctr" defTabSz="609600"/>
            <a:endParaRPr lang="zh-CN" altLang="en-US" kern="0">
              <a:solidFill>
                <a:srgbClr val="57C6CF"/>
              </a:solidFill>
              <a:latin typeface="Century Gothic" panose="020B0502020202020204"/>
              <a:cs typeface="+mn-ea"/>
            </a:endParaRPr>
          </a:p>
        </p:txBody>
      </p:sp>
      <p:sp>
        <p:nvSpPr>
          <p:cNvPr id="62" name="椭圆 61"/>
          <p:cNvSpPr/>
          <p:nvPr/>
        </p:nvSpPr>
        <p:spPr>
          <a:xfrm>
            <a:off x="7897021" y="2532443"/>
            <a:ext cx="429028" cy="429028"/>
          </a:xfrm>
          <a:prstGeom prst="ellipse">
            <a:avLst/>
          </a:prstGeom>
          <a:solidFill>
            <a:schemeClr val="accent3"/>
          </a:solidFill>
          <a:ln w="76200" cap="flat" cmpd="sng" algn="ctr">
            <a:noFill/>
            <a:prstDash val="solid"/>
          </a:ln>
          <a:effectLst>
            <a:outerShdw blurRad="368300" dist="101600" dir="10800000" algn="r" rotWithShape="0">
              <a:prstClr val="black">
                <a:alpha val="40000"/>
              </a:prstClr>
            </a:outerShdw>
          </a:effectLst>
        </p:spPr>
        <p:txBody>
          <a:bodyPr lIns="91431" tIns="45715" rIns="91431" bIns="45715" rtlCol="0" anchor="ctr"/>
          <a:lstStyle/>
          <a:p>
            <a:pPr algn="ctr" defTabSz="609600"/>
            <a:endParaRPr lang="zh-CN" altLang="en-US" kern="0">
              <a:solidFill>
                <a:srgbClr val="57C6CF"/>
              </a:solidFill>
              <a:latin typeface="Century Gothic" panose="020B0502020202020204"/>
              <a:cs typeface="+mn-ea"/>
            </a:endParaRPr>
          </a:p>
        </p:txBody>
      </p:sp>
      <p:sp>
        <p:nvSpPr>
          <p:cNvPr id="63" name="椭圆 62"/>
          <p:cNvSpPr/>
          <p:nvPr/>
        </p:nvSpPr>
        <p:spPr>
          <a:xfrm>
            <a:off x="4520541" y="1923043"/>
            <a:ext cx="429028" cy="429028"/>
          </a:xfrm>
          <a:prstGeom prst="ellipse">
            <a:avLst/>
          </a:prstGeom>
          <a:solidFill>
            <a:schemeClr val="accent1"/>
          </a:solidFill>
          <a:ln w="76200" cap="flat" cmpd="sng" algn="ctr">
            <a:noFill/>
            <a:prstDash val="solid"/>
          </a:ln>
          <a:effectLst>
            <a:outerShdw blurRad="368300" dist="101600" dir="10800000" algn="r" rotWithShape="0">
              <a:prstClr val="black">
                <a:alpha val="40000"/>
              </a:prstClr>
            </a:outerShdw>
          </a:effectLst>
        </p:spPr>
        <p:txBody>
          <a:bodyPr lIns="91431" tIns="45715" rIns="91431" bIns="45715" rtlCol="0" anchor="ctr"/>
          <a:lstStyle/>
          <a:p>
            <a:pPr algn="ctr" defTabSz="609600">
              <a:defRPr/>
            </a:pPr>
            <a:endParaRPr lang="zh-CN" altLang="en-US" kern="0">
              <a:solidFill>
                <a:srgbClr val="57C6CF"/>
              </a:solidFill>
              <a:latin typeface="Century Gothic" panose="020B0502020202020204"/>
              <a:cs typeface="+mn-ea"/>
            </a:endParaRPr>
          </a:p>
        </p:txBody>
      </p:sp>
      <p:sp>
        <p:nvSpPr>
          <p:cNvPr id="64" name="TextBox 22"/>
          <p:cNvSpPr txBox="1"/>
          <p:nvPr/>
        </p:nvSpPr>
        <p:spPr>
          <a:xfrm>
            <a:off x="1102222" y="4933603"/>
            <a:ext cx="2475823" cy="757120"/>
          </a:xfrm>
          <a:prstGeom prst="rect">
            <a:avLst/>
          </a:prstGeom>
          <a:noFill/>
        </p:spPr>
        <p:txBody>
          <a:bodyPr wrap="square" lIns="91431" tIns="45715" rIns="91431" bIns="45715"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pitchFamily="34" charset="-122"/>
                <a:ea typeface="微软雅黑" panose="020B0503020204020204" pitchFamily="34" charset="-122"/>
              </a:defRPr>
            </a:lvl1pPr>
          </a:lstStyle>
          <a:p>
            <a:pPr defTabSz="609600">
              <a:defRPr/>
            </a:pPr>
            <a:r>
              <a:rPr lang="zh-CN" altLang="en-US" sz="1200" kern="0" noProof="1">
                <a:solidFill>
                  <a:schemeClr val="tx1">
                    <a:lumMod val="50000"/>
                    <a:lumOff val="50000"/>
                  </a:schemeClr>
                </a:solidFill>
                <a:ea typeface="+mn-ea"/>
                <a:cs typeface="+mn-ea"/>
              </a:rPr>
              <a:t>您的内容打在这里，或者通过复制您的文本后，在此框中选择粘贴，并选择只保留文字。</a:t>
            </a:r>
            <a:endParaRPr lang="en-US" altLang="zh-CN" sz="1200" kern="0" noProof="1">
              <a:solidFill>
                <a:schemeClr val="tx1">
                  <a:lumMod val="50000"/>
                  <a:lumOff val="50000"/>
                </a:schemeClr>
              </a:solidFill>
              <a:ea typeface="+mn-ea"/>
              <a:cs typeface="+mn-ea"/>
            </a:endParaRPr>
          </a:p>
        </p:txBody>
      </p:sp>
      <p:sp>
        <p:nvSpPr>
          <p:cNvPr id="65" name="TextBox 22"/>
          <p:cNvSpPr txBox="1"/>
          <p:nvPr/>
        </p:nvSpPr>
        <p:spPr>
          <a:xfrm>
            <a:off x="742169" y="3433119"/>
            <a:ext cx="3573984" cy="535521"/>
          </a:xfrm>
          <a:prstGeom prst="rect">
            <a:avLst/>
          </a:prstGeom>
          <a:noFill/>
        </p:spPr>
        <p:txBody>
          <a:bodyPr wrap="square" lIns="91431" tIns="45715" rIns="91431" bIns="45715"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pitchFamily="34" charset="-122"/>
                <a:ea typeface="微软雅黑" panose="020B0503020204020204" pitchFamily="34" charset="-122"/>
              </a:defRPr>
            </a:lvl1pPr>
          </a:lstStyle>
          <a:p>
            <a:pPr defTabSz="609600">
              <a:defRPr/>
            </a:pPr>
            <a:r>
              <a:rPr lang="zh-CN" altLang="en-US" sz="1200" kern="0" noProof="1">
                <a:solidFill>
                  <a:schemeClr val="tx1">
                    <a:lumMod val="50000"/>
                    <a:lumOff val="50000"/>
                  </a:schemeClr>
                </a:solidFill>
                <a:ea typeface="+mn-ea"/>
                <a:cs typeface="+mn-ea"/>
              </a:rPr>
              <a:t>您的内容打在这里，或者通过复制您的文本后，在此框中选择粘贴，并选择只保留文字。</a:t>
            </a:r>
            <a:endParaRPr lang="en-US" altLang="zh-CN" sz="1200" kern="0" noProof="1">
              <a:solidFill>
                <a:schemeClr val="tx1">
                  <a:lumMod val="50000"/>
                  <a:lumOff val="50000"/>
                </a:schemeClr>
              </a:solidFill>
              <a:ea typeface="+mn-ea"/>
              <a:cs typeface="+mn-ea"/>
            </a:endParaRPr>
          </a:p>
        </p:txBody>
      </p:sp>
      <p:sp>
        <p:nvSpPr>
          <p:cNvPr id="66" name="TextBox 22"/>
          <p:cNvSpPr txBox="1"/>
          <p:nvPr/>
        </p:nvSpPr>
        <p:spPr>
          <a:xfrm>
            <a:off x="9265377" y="3948698"/>
            <a:ext cx="2150700" cy="978719"/>
          </a:xfrm>
          <a:prstGeom prst="rect">
            <a:avLst/>
          </a:prstGeom>
          <a:noFill/>
        </p:spPr>
        <p:txBody>
          <a:bodyPr wrap="square" lIns="91431" tIns="45715" rIns="91431" bIns="45715"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pitchFamily="34" charset="-122"/>
                <a:ea typeface="微软雅黑" panose="020B0503020204020204" pitchFamily="34" charset="-122"/>
              </a:defRPr>
            </a:lvl1pPr>
          </a:lstStyle>
          <a:p>
            <a:pPr defTabSz="609600">
              <a:defRPr/>
            </a:pPr>
            <a:r>
              <a:rPr lang="zh-CN" altLang="en-US" sz="1200" kern="0" noProof="1">
                <a:solidFill>
                  <a:schemeClr val="tx1">
                    <a:lumMod val="50000"/>
                    <a:lumOff val="50000"/>
                  </a:schemeClr>
                </a:solidFill>
                <a:ea typeface="+mn-ea"/>
                <a:cs typeface="+mn-ea"/>
              </a:rPr>
              <a:t>您的内容打在这里，或者通过复制您的文本后，在此框中选择粘贴，并选择只保留文字。</a:t>
            </a:r>
            <a:endParaRPr lang="en-US" altLang="zh-CN" sz="1200" kern="0" noProof="1">
              <a:solidFill>
                <a:schemeClr val="tx1">
                  <a:lumMod val="50000"/>
                  <a:lumOff val="50000"/>
                </a:schemeClr>
              </a:solidFill>
              <a:ea typeface="+mn-ea"/>
              <a:cs typeface="+mn-ea"/>
            </a:endParaRPr>
          </a:p>
        </p:txBody>
      </p:sp>
      <p:sp>
        <p:nvSpPr>
          <p:cNvPr id="67" name="TextBox 22"/>
          <p:cNvSpPr txBox="1"/>
          <p:nvPr/>
        </p:nvSpPr>
        <p:spPr>
          <a:xfrm>
            <a:off x="8501621" y="2183727"/>
            <a:ext cx="3162275" cy="535521"/>
          </a:xfrm>
          <a:prstGeom prst="rect">
            <a:avLst/>
          </a:prstGeom>
          <a:noFill/>
        </p:spPr>
        <p:txBody>
          <a:bodyPr wrap="square" lIns="91431" tIns="45715" rIns="91431" bIns="45715"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pitchFamily="34" charset="-122"/>
                <a:ea typeface="微软雅黑" panose="020B0503020204020204" pitchFamily="34" charset="-122"/>
              </a:defRPr>
            </a:lvl1pPr>
          </a:lstStyle>
          <a:p>
            <a:pPr defTabSz="609600">
              <a:defRPr/>
            </a:pPr>
            <a:r>
              <a:rPr lang="zh-CN" altLang="en-US" sz="1200" kern="0" noProof="1">
                <a:solidFill>
                  <a:schemeClr val="tx1">
                    <a:lumMod val="50000"/>
                    <a:lumOff val="50000"/>
                  </a:schemeClr>
                </a:solidFill>
                <a:ea typeface="+mn-ea"/>
                <a:cs typeface="+mn-ea"/>
              </a:rPr>
              <a:t>您的内容打在这里，或者通过复制您的文本后，在此框中选择粘贴，并选择只保留文字。</a:t>
            </a:r>
            <a:endParaRPr lang="en-US" altLang="zh-CN" sz="1200" kern="0" noProof="1">
              <a:solidFill>
                <a:schemeClr val="tx1">
                  <a:lumMod val="50000"/>
                  <a:lumOff val="50000"/>
                </a:schemeClr>
              </a:solidFill>
              <a:ea typeface="+mn-ea"/>
              <a:cs typeface="+mn-ea"/>
            </a:endParaRPr>
          </a:p>
        </p:txBody>
      </p:sp>
      <p:sp>
        <p:nvSpPr>
          <p:cNvPr id="68" name="椭圆 67"/>
          <p:cNvSpPr/>
          <p:nvPr/>
        </p:nvSpPr>
        <p:spPr>
          <a:xfrm>
            <a:off x="6828091" y="1524562"/>
            <a:ext cx="429028" cy="429028"/>
          </a:xfrm>
          <a:prstGeom prst="ellipse">
            <a:avLst/>
          </a:prstGeom>
          <a:solidFill>
            <a:schemeClr val="accent2"/>
          </a:solidFill>
          <a:ln w="76200" cap="flat" cmpd="sng" algn="ctr">
            <a:noFill/>
            <a:prstDash val="solid"/>
          </a:ln>
          <a:effectLst>
            <a:outerShdw blurRad="368300" dist="101600" dir="10800000" algn="r" rotWithShape="0">
              <a:prstClr val="black">
                <a:alpha val="40000"/>
              </a:prstClr>
            </a:outerShdw>
          </a:effectLst>
        </p:spPr>
        <p:txBody>
          <a:bodyPr lIns="91431" tIns="45715" rIns="91431" bIns="45715" rtlCol="0" anchor="ctr"/>
          <a:lstStyle/>
          <a:p>
            <a:pPr algn="ctr" defTabSz="609600"/>
            <a:endParaRPr lang="zh-CN" altLang="en-US" kern="0">
              <a:solidFill>
                <a:srgbClr val="57C6CF"/>
              </a:solidFill>
              <a:latin typeface="Century Gothic" panose="020B0502020202020204"/>
              <a:cs typeface="+mn-ea"/>
            </a:endParaRPr>
          </a:p>
        </p:txBody>
      </p:sp>
      <p:sp>
        <p:nvSpPr>
          <p:cNvPr id="69" name="TextBox 22"/>
          <p:cNvSpPr txBox="1"/>
          <p:nvPr/>
        </p:nvSpPr>
        <p:spPr>
          <a:xfrm>
            <a:off x="684562" y="1771447"/>
            <a:ext cx="3749683" cy="535521"/>
          </a:xfrm>
          <a:prstGeom prst="rect">
            <a:avLst/>
          </a:prstGeom>
          <a:noFill/>
        </p:spPr>
        <p:txBody>
          <a:bodyPr wrap="square" lIns="91431" tIns="45715" rIns="91431" bIns="45715" rtlCol="0">
            <a:spAutoFit/>
          </a:bodyPr>
          <a:lstStyle/>
          <a:p>
            <a:pPr lvl="0">
              <a:lnSpc>
                <a:spcPct val="120000"/>
              </a:lnSpc>
              <a:spcAft>
                <a:spcPct val="40000"/>
              </a:spcAft>
              <a:buClr>
                <a:srgbClr val="292929"/>
              </a:buClr>
            </a:pPr>
            <a:r>
              <a:rPr lang="zh-CN" altLang="en-US" sz="1200">
                <a:solidFill>
                  <a:schemeClr val="tx1">
                    <a:lumMod val="50000"/>
                    <a:lumOff val="50000"/>
                  </a:schemeClr>
                </a:solidFill>
                <a:latin typeface="+mn-ea"/>
                <a:cs typeface="+mn-ea"/>
              </a:rPr>
              <a:t>您的内容打在这里，或者通过复制您的文本后，在此框中选择粘贴，并选择只保留文字。</a:t>
            </a:r>
            <a:endParaRPr lang="en-US" altLang="zh-CN" sz="1200" noProof="1">
              <a:solidFill>
                <a:schemeClr val="tx1">
                  <a:lumMod val="50000"/>
                  <a:lumOff val="50000"/>
                </a:schemeClr>
              </a:solidFill>
              <a:latin typeface="+mn-ea"/>
              <a:cs typeface="+mn-ea"/>
            </a:endParaRPr>
          </a:p>
        </p:txBody>
      </p:sp>
      <p:sp>
        <p:nvSpPr>
          <p:cNvPr id="70" name="TextBox 22"/>
          <p:cNvSpPr txBox="1"/>
          <p:nvPr/>
        </p:nvSpPr>
        <p:spPr>
          <a:xfrm>
            <a:off x="7329383" y="1146487"/>
            <a:ext cx="3162275" cy="535521"/>
          </a:xfrm>
          <a:prstGeom prst="rect">
            <a:avLst/>
          </a:prstGeom>
          <a:noFill/>
        </p:spPr>
        <p:txBody>
          <a:bodyPr wrap="square" lIns="91431" tIns="45715" rIns="91431" bIns="45715"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pitchFamily="34" charset="-122"/>
                <a:ea typeface="微软雅黑" panose="020B0503020204020204" pitchFamily="34" charset="-122"/>
              </a:defRPr>
            </a:lvl1pPr>
          </a:lstStyle>
          <a:p>
            <a:pPr defTabSz="609600">
              <a:defRPr/>
            </a:pPr>
            <a:r>
              <a:rPr lang="zh-CN" altLang="en-US" sz="1200" kern="0" noProof="1">
                <a:solidFill>
                  <a:schemeClr val="tx1">
                    <a:lumMod val="50000"/>
                    <a:lumOff val="50000"/>
                  </a:schemeClr>
                </a:solidFill>
                <a:ea typeface="+mn-ea"/>
                <a:cs typeface="+mn-ea"/>
              </a:rPr>
              <a:t>您的内容打在这里，或者通过复制您的文本后，在此框中选择粘贴，并选择只保留文字。</a:t>
            </a:r>
            <a:endParaRPr lang="en-US" altLang="zh-CN" sz="1200" kern="0" noProof="1">
              <a:solidFill>
                <a:schemeClr val="tx1">
                  <a:lumMod val="50000"/>
                  <a:lumOff val="50000"/>
                </a:schemeClr>
              </a:solidFill>
              <a:ea typeface="+mn-ea"/>
              <a:cs typeface="+mn-ea"/>
            </a:endParaRPr>
          </a:p>
        </p:txBody>
      </p:sp>
      <p:sp>
        <p:nvSpPr>
          <p:cNvPr id="2" name="标题 1"/>
          <p:cNvSpPr>
            <a:spLocks noGrp="1"/>
          </p:cNvSpPr>
          <p:nvPr>
            <p:ph type="title"/>
          </p:nvPr>
        </p:nvSpPr>
        <p:spPr/>
        <p:txBody>
          <a:bodyPr>
            <a:normAutofit/>
          </a:bodyPr>
          <a:lstStyle/>
          <a:p>
            <a:r>
              <a:rPr lang="zh-CN" altLang="en-US">
                <a:ea typeface="+mn-ea"/>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800"/>
                                  </p:stCondLst>
                                  <p:childTnLst>
                                    <p:set>
                                      <p:cBhvr>
                                        <p:cTn id="6" dur="1" fill="hold">
                                          <p:stCondLst>
                                            <p:cond delay="0"/>
                                          </p:stCondLst>
                                        </p:cTn>
                                        <p:tgtEl>
                                          <p:spTgt spid="50"/>
                                        </p:tgtEl>
                                        <p:attrNameLst>
                                          <p:attrName>style.visibility</p:attrName>
                                        </p:attrNameLst>
                                      </p:cBhvr>
                                      <p:to>
                                        <p:strVal val="visible"/>
                                      </p:to>
                                    </p:set>
                                    <p:animEffect transition="in" filter="wipe(right)">
                                      <p:cBhvr>
                                        <p:cTn id="7" dur="500"/>
                                        <p:tgtEl>
                                          <p:spTgt spid="50"/>
                                        </p:tgtEl>
                                      </p:cBhvr>
                                    </p:animEffect>
                                  </p:childTnLst>
                                </p:cTn>
                              </p:par>
                              <p:par>
                                <p:cTn id="8" presetID="22" presetClass="entr" presetSubtype="8" fill="hold" grpId="0" nodeType="withEffect">
                                  <p:stCondLst>
                                    <p:cond delay="900"/>
                                  </p:stCondLst>
                                  <p:childTnLst>
                                    <p:set>
                                      <p:cBhvr>
                                        <p:cTn id="9" dur="1" fill="hold">
                                          <p:stCondLst>
                                            <p:cond delay="0"/>
                                          </p:stCondLst>
                                        </p:cTn>
                                        <p:tgtEl>
                                          <p:spTgt spid="51"/>
                                        </p:tgtEl>
                                        <p:attrNameLst>
                                          <p:attrName>style.visibility</p:attrName>
                                        </p:attrNameLst>
                                      </p:cBhvr>
                                      <p:to>
                                        <p:strVal val="visible"/>
                                      </p:to>
                                    </p:set>
                                    <p:animEffect transition="in" filter="wipe(left)">
                                      <p:cBhvr>
                                        <p:cTn id="10" dur="500"/>
                                        <p:tgtEl>
                                          <p:spTgt spid="51"/>
                                        </p:tgtEl>
                                      </p:cBhvr>
                                    </p:animEffect>
                                  </p:childTnLst>
                                </p:cTn>
                              </p:par>
                              <p:par>
                                <p:cTn id="11" presetID="22" presetClass="entr" presetSubtype="8" fill="hold" grpId="0" nodeType="withEffect">
                                  <p:stCondLst>
                                    <p:cond delay="1300"/>
                                  </p:stCondLst>
                                  <p:childTnLst>
                                    <p:set>
                                      <p:cBhvr>
                                        <p:cTn id="12" dur="1" fill="hold">
                                          <p:stCondLst>
                                            <p:cond delay="0"/>
                                          </p:stCondLst>
                                        </p:cTn>
                                        <p:tgtEl>
                                          <p:spTgt spid="54"/>
                                        </p:tgtEl>
                                        <p:attrNameLst>
                                          <p:attrName>style.visibility</p:attrName>
                                        </p:attrNameLst>
                                      </p:cBhvr>
                                      <p:to>
                                        <p:strVal val="visible"/>
                                      </p:to>
                                    </p:set>
                                    <p:animEffect transition="in" filter="wipe(left)">
                                      <p:cBhvr>
                                        <p:cTn id="13" dur="500"/>
                                        <p:tgtEl>
                                          <p:spTgt spid="54"/>
                                        </p:tgtEl>
                                      </p:cBhvr>
                                    </p:animEffect>
                                  </p:childTnLst>
                                </p:cTn>
                              </p:par>
                              <p:par>
                                <p:cTn id="14" presetID="22" presetClass="entr" presetSubtype="4" fill="hold" grpId="0" nodeType="withEffect">
                                  <p:stCondLst>
                                    <p:cond delay="1000"/>
                                  </p:stCondLst>
                                  <p:childTnLst>
                                    <p:set>
                                      <p:cBhvr>
                                        <p:cTn id="15" dur="1" fill="hold">
                                          <p:stCondLst>
                                            <p:cond delay="0"/>
                                          </p:stCondLst>
                                        </p:cTn>
                                        <p:tgtEl>
                                          <p:spTgt spid="53"/>
                                        </p:tgtEl>
                                        <p:attrNameLst>
                                          <p:attrName>style.visibility</p:attrName>
                                        </p:attrNameLst>
                                      </p:cBhvr>
                                      <p:to>
                                        <p:strVal val="visible"/>
                                      </p:to>
                                    </p:set>
                                    <p:animEffect transition="in" filter="wipe(down)">
                                      <p:cBhvr>
                                        <p:cTn id="16" dur="500"/>
                                        <p:tgtEl>
                                          <p:spTgt spid="53"/>
                                        </p:tgtEl>
                                      </p:cBhvr>
                                    </p:animEffect>
                                  </p:childTnLst>
                                </p:cTn>
                              </p:par>
                              <p:par>
                                <p:cTn id="17" presetID="22" presetClass="entr" presetSubtype="2" fill="hold" grpId="0" nodeType="withEffect">
                                  <p:stCondLst>
                                    <p:cond delay="1200"/>
                                  </p:stCondLst>
                                  <p:childTnLst>
                                    <p:set>
                                      <p:cBhvr>
                                        <p:cTn id="18" dur="1" fill="hold">
                                          <p:stCondLst>
                                            <p:cond delay="0"/>
                                          </p:stCondLst>
                                        </p:cTn>
                                        <p:tgtEl>
                                          <p:spTgt spid="56"/>
                                        </p:tgtEl>
                                        <p:attrNameLst>
                                          <p:attrName>style.visibility</p:attrName>
                                        </p:attrNameLst>
                                      </p:cBhvr>
                                      <p:to>
                                        <p:strVal val="visible"/>
                                      </p:to>
                                    </p:set>
                                    <p:animEffect transition="in" filter="wipe(right)">
                                      <p:cBhvr>
                                        <p:cTn id="19" dur="500"/>
                                        <p:tgtEl>
                                          <p:spTgt spid="56"/>
                                        </p:tgtEl>
                                      </p:cBhvr>
                                    </p:animEffect>
                                  </p:childTnLst>
                                </p:cTn>
                              </p:par>
                              <p:par>
                                <p:cTn id="20" presetID="22" presetClass="entr" presetSubtype="4" fill="hold" grpId="0" nodeType="withEffect">
                                  <p:stCondLst>
                                    <p:cond delay="1400"/>
                                  </p:stCondLst>
                                  <p:childTnLst>
                                    <p:set>
                                      <p:cBhvr>
                                        <p:cTn id="21" dur="1" fill="hold">
                                          <p:stCondLst>
                                            <p:cond delay="0"/>
                                          </p:stCondLst>
                                        </p:cTn>
                                        <p:tgtEl>
                                          <p:spTgt spid="57"/>
                                        </p:tgtEl>
                                        <p:attrNameLst>
                                          <p:attrName>style.visibility</p:attrName>
                                        </p:attrNameLst>
                                      </p:cBhvr>
                                      <p:to>
                                        <p:strVal val="visible"/>
                                      </p:to>
                                    </p:set>
                                    <p:animEffect transition="in" filter="wipe(down)">
                                      <p:cBhvr>
                                        <p:cTn id="22" dur="500"/>
                                        <p:tgtEl>
                                          <p:spTgt spid="57"/>
                                        </p:tgtEl>
                                      </p:cBhvr>
                                    </p:animEffect>
                                  </p:childTnLst>
                                </p:cTn>
                              </p:par>
                              <p:par>
                                <p:cTn id="23" presetID="22" presetClass="entr" presetSubtype="8" fill="hold" grpId="0" nodeType="withEffect">
                                  <p:stCondLst>
                                    <p:cond delay="1700"/>
                                  </p:stCondLst>
                                  <p:childTnLst>
                                    <p:set>
                                      <p:cBhvr>
                                        <p:cTn id="24" dur="1" fill="hold">
                                          <p:stCondLst>
                                            <p:cond delay="0"/>
                                          </p:stCondLst>
                                        </p:cTn>
                                        <p:tgtEl>
                                          <p:spTgt spid="52"/>
                                        </p:tgtEl>
                                        <p:attrNameLst>
                                          <p:attrName>style.visibility</p:attrName>
                                        </p:attrNameLst>
                                      </p:cBhvr>
                                      <p:to>
                                        <p:strVal val="visible"/>
                                      </p:to>
                                    </p:set>
                                    <p:animEffect transition="in" filter="wipe(left)">
                                      <p:cBhvr>
                                        <p:cTn id="25" dur="500"/>
                                        <p:tgtEl>
                                          <p:spTgt spid="52"/>
                                        </p:tgtEl>
                                      </p:cBhvr>
                                    </p:animEffect>
                                  </p:childTnLst>
                                </p:cTn>
                              </p:par>
                              <p:par>
                                <p:cTn id="26" presetID="22" presetClass="entr" presetSubtype="4" fill="hold" grpId="0" nodeType="withEffect">
                                  <p:stCondLst>
                                    <p:cond delay="1800"/>
                                  </p:stCondLst>
                                  <p:childTnLst>
                                    <p:set>
                                      <p:cBhvr>
                                        <p:cTn id="27" dur="1" fill="hold">
                                          <p:stCondLst>
                                            <p:cond delay="0"/>
                                          </p:stCondLst>
                                        </p:cTn>
                                        <p:tgtEl>
                                          <p:spTgt spid="58"/>
                                        </p:tgtEl>
                                        <p:attrNameLst>
                                          <p:attrName>style.visibility</p:attrName>
                                        </p:attrNameLst>
                                      </p:cBhvr>
                                      <p:to>
                                        <p:strVal val="visible"/>
                                      </p:to>
                                    </p:set>
                                    <p:animEffect transition="in" filter="wipe(down)">
                                      <p:cBhvr>
                                        <p:cTn id="28" dur="500"/>
                                        <p:tgtEl>
                                          <p:spTgt spid="58"/>
                                        </p:tgtEl>
                                      </p:cBhvr>
                                    </p:animEffect>
                                  </p:childTnLst>
                                </p:cTn>
                              </p:par>
                              <p:par>
                                <p:cTn id="29" presetID="22" presetClass="entr" presetSubtype="2" fill="hold" grpId="0" nodeType="withEffect">
                                  <p:stCondLst>
                                    <p:cond delay="2000"/>
                                  </p:stCondLst>
                                  <p:childTnLst>
                                    <p:set>
                                      <p:cBhvr>
                                        <p:cTn id="30" dur="1" fill="hold">
                                          <p:stCondLst>
                                            <p:cond delay="0"/>
                                          </p:stCondLst>
                                        </p:cTn>
                                        <p:tgtEl>
                                          <p:spTgt spid="55"/>
                                        </p:tgtEl>
                                        <p:attrNameLst>
                                          <p:attrName>style.visibility</p:attrName>
                                        </p:attrNameLst>
                                      </p:cBhvr>
                                      <p:to>
                                        <p:strVal val="visible"/>
                                      </p:to>
                                    </p:set>
                                    <p:animEffect transition="in" filter="wipe(right)">
                                      <p:cBhvr>
                                        <p:cTn id="31" dur="500"/>
                                        <p:tgtEl>
                                          <p:spTgt spid="55"/>
                                        </p:tgtEl>
                                      </p:cBhvr>
                                    </p:animEffect>
                                  </p:childTnLst>
                                </p:cTn>
                              </p:par>
                              <p:par>
                                <p:cTn id="32" presetID="53" presetClass="entr" presetSubtype="16" fill="hold" grpId="0" nodeType="withEffect">
                                  <p:stCondLst>
                                    <p:cond delay="1000"/>
                                  </p:stCondLst>
                                  <p:childTnLst>
                                    <p:set>
                                      <p:cBhvr>
                                        <p:cTn id="33" dur="1" fill="hold">
                                          <p:stCondLst>
                                            <p:cond delay="0"/>
                                          </p:stCondLst>
                                        </p:cTn>
                                        <p:tgtEl>
                                          <p:spTgt spid="59"/>
                                        </p:tgtEl>
                                        <p:attrNameLst>
                                          <p:attrName>style.visibility</p:attrName>
                                        </p:attrNameLst>
                                      </p:cBhvr>
                                      <p:to>
                                        <p:strVal val="visible"/>
                                      </p:to>
                                    </p:set>
                                    <p:anim calcmode="lin" valueType="num">
                                      <p:cBhvr>
                                        <p:cTn id="34" dur="500" fill="hold"/>
                                        <p:tgtEl>
                                          <p:spTgt spid="59"/>
                                        </p:tgtEl>
                                        <p:attrNameLst>
                                          <p:attrName>ppt_w</p:attrName>
                                        </p:attrNameLst>
                                      </p:cBhvr>
                                      <p:tavLst>
                                        <p:tav tm="0">
                                          <p:val>
                                            <p:fltVal val="0"/>
                                          </p:val>
                                        </p:tav>
                                        <p:tav tm="100000">
                                          <p:val>
                                            <p:strVal val="#ppt_w"/>
                                          </p:val>
                                        </p:tav>
                                      </p:tavLst>
                                    </p:anim>
                                    <p:anim calcmode="lin" valueType="num">
                                      <p:cBhvr>
                                        <p:cTn id="35" dur="500" fill="hold"/>
                                        <p:tgtEl>
                                          <p:spTgt spid="59"/>
                                        </p:tgtEl>
                                        <p:attrNameLst>
                                          <p:attrName>ppt_h</p:attrName>
                                        </p:attrNameLst>
                                      </p:cBhvr>
                                      <p:tavLst>
                                        <p:tav tm="0">
                                          <p:val>
                                            <p:fltVal val="0"/>
                                          </p:val>
                                        </p:tav>
                                        <p:tav tm="100000">
                                          <p:val>
                                            <p:strVal val="#ppt_h"/>
                                          </p:val>
                                        </p:tav>
                                      </p:tavLst>
                                    </p:anim>
                                    <p:animEffect transition="in" filter="fade">
                                      <p:cBhvr>
                                        <p:cTn id="36" dur="500"/>
                                        <p:tgtEl>
                                          <p:spTgt spid="59"/>
                                        </p:tgtEl>
                                      </p:cBhvr>
                                    </p:animEffect>
                                  </p:childTnLst>
                                </p:cTn>
                              </p:par>
                              <p:par>
                                <p:cTn id="37" presetID="53" presetClass="entr" presetSubtype="16" fill="hold" grpId="0" nodeType="withEffect">
                                  <p:stCondLst>
                                    <p:cond delay="1500"/>
                                  </p:stCondLst>
                                  <p:childTnLst>
                                    <p:set>
                                      <p:cBhvr>
                                        <p:cTn id="38" dur="1" fill="hold">
                                          <p:stCondLst>
                                            <p:cond delay="0"/>
                                          </p:stCondLst>
                                        </p:cTn>
                                        <p:tgtEl>
                                          <p:spTgt spid="61"/>
                                        </p:tgtEl>
                                        <p:attrNameLst>
                                          <p:attrName>style.visibility</p:attrName>
                                        </p:attrNameLst>
                                      </p:cBhvr>
                                      <p:to>
                                        <p:strVal val="visible"/>
                                      </p:to>
                                    </p:set>
                                    <p:anim calcmode="lin" valueType="num">
                                      <p:cBhvr>
                                        <p:cTn id="39" dur="500" fill="hold"/>
                                        <p:tgtEl>
                                          <p:spTgt spid="61"/>
                                        </p:tgtEl>
                                        <p:attrNameLst>
                                          <p:attrName>ppt_w</p:attrName>
                                        </p:attrNameLst>
                                      </p:cBhvr>
                                      <p:tavLst>
                                        <p:tav tm="0">
                                          <p:val>
                                            <p:fltVal val="0"/>
                                          </p:val>
                                        </p:tav>
                                        <p:tav tm="100000">
                                          <p:val>
                                            <p:strVal val="#ppt_w"/>
                                          </p:val>
                                        </p:tav>
                                      </p:tavLst>
                                    </p:anim>
                                    <p:anim calcmode="lin" valueType="num">
                                      <p:cBhvr>
                                        <p:cTn id="40" dur="500" fill="hold"/>
                                        <p:tgtEl>
                                          <p:spTgt spid="61"/>
                                        </p:tgtEl>
                                        <p:attrNameLst>
                                          <p:attrName>ppt_h</p:attrName>
                                        </p:attrNameLst>
                                      </p:cBhvr>
                                      <p:tavLst>
                                        <p:tav tm="0">
                                          <p:val>
                                            <p:fltVal val="0"/>
                                          </p:val>
                                        </p:tav>
                                        <p:tav tm="100000">
                                          <p:val>
                                            <p:strVal val="#ppt_h"/>
                                          </p:val>
                                        </p:tav>
                                      </p:tavLst>
                                    </p:anim>
                                    <p:animEffect transition="in" filter="fade">
                                      <p:cBhvr>
                                        <p:cTn id="41" dur="500"/>
                                        <p:tgtEl>
                                          <p:spTgt spid="61"/>
                                        </p:tgtEl>
                                      </p:cBhvr>
                                    </p:animEffect>
                                  </p:childTnLst>
                                </p:cTn>
                              </p:par>
                              <p:par>
                                <p:cTn id="42" presetID="53" presetClass="entr" presetSubtype="16" fill="hold" grpId="0" nodeType="withEffect">
                                  <p:stCondLst>
                                    <p:cond delay="1900"/>
                                  </p:stCondLst>
                                  <p:childTnLst>
                                    <p:set>
                                      <p:cBhvr>
                                        <p:cTn id="43" dur="1" fill="hold">
                                          <p:stCondLst>
                                            <p:cond delay="0"/>
                                          </p:stCondLst>
                                        </p:cTn>
                                        <p:tgtEl>
                                          <p:spTgt spid="62"/>
                                        </p:tgtEl>
                                        <p:attrNameLst>
                                          <p:attrName>style.visibility</p:attrName>
                                        </p:attrNameLst>
                                      </p:cBhvr>
                                      <p:to>
                                        <p:strVal val="visible"/>
                                      </p:to>
                                    </p:set>
                                    <p:anim calcmode="lin" valueType="num">
                                      <p:cBhvr>
                                        <p:cTn id="44" dur="500" fill="hold"/>
                                        <p:tgtEl>
                                          <p:spTgt spid="62"/>
                                        </p:tgtEl>
                                        <p:attrNameLst>
                                          <p:attrName>ppt_w</p:attrName>
                                        </p:attrNameLst>
                                      </p:cBhvr>
                                      <p:tavLst>
                                        <p:tav tm="0">
                                          <p:val>
                                            <p:fltVal val="0"/>
                                          </p:val>
                                        </p:tav>
                                        <p:tav tm="100000">
                                          <p:val>
                                            <p:strVal val="#ppt_w"/>
                                          </p:val>
                                        </p:tav>
                                      </p:tavLst>
                                    </p:anim>
                                    <p:anim calcmode="lin" valueType="num">
                                      <p:cBhvr>
                                        <p:cTn id="45" dur="500" fill="hold"/>
                                        <p:tgtEl>
                                          <p:spTgt spid="62"/>
                                        </p:tgtEl>
                                        <p:attrNameLst>
                                          <p:attrName>ppt_h</p:attrName>
                                        </p:attrNameLst>
                                      </p:cBhvr>
                                      <p:tavLst>
                                        <p:tav tm="0">
                                          <p:val>
                                            <p:fltVal val="0"/>
                                          </p:val>
                                        </p:tav>
                                        <p:tav tm="100000">
                                          <p:val>
                                            <p:strVal val="#ppt_h"/>
                                          </p:val>
                                        </p:tav>
                                      </p:tavLst>
                                    </p:anim>
                                    <p:animEffect transition="in" filter="fade">
                                      <p:cBhvr>
                                        <p:cTn id="46" dur="500"/>
                                        <p:tgtEl>
                                          <p:spTgt spid="62"/>
                                        </p:tgtEl>
                                      </p:cBhvr>
                                    </p:animEffect>
                                  </p:childTnLst>
                                </p:cTn>
                              </p:par>
                              <p:par>
                                <p:cTn id="47" presetID="53" presetClass="entr" presetSubtype="16" fill="hold" grpId="0" nodeType="withEffect">
                                  <p:stCondLst>
                                    <p:cond delay="1400"/>
                                  </p:stCondLst>
                                  <p:childTnLst>
                                    <p:set>
                                      <p:cBhvr>
                                        <p:cTn id="48" dur="1" fill="hold">
                                          <p:stCondLst>
                                            <p:cond delay="0"/>
                                          </p:stCondLst>
                                        </p:cTn>
                                        <p:tgtEl>
                                          <p:spTgt spid="60"/>
                                        </p:tgtEl>
                                        <p:attrNameLst>
                                          <p:attrName>style.visibility</p:attrName>
                                        </p:attrNameLst>
                                      </p:cBhvr>
                                      <p:to>
                                        <p:strVal val="visible"/>
                                      </p:to>
                                    </p:set>
                                    <p:anim calcmode="lin" valueType="num">
                                      <p:cBhvr>
                                        <p:cTn id="49" dur="500" fill="hold"/>
                                        <p:tgtEl>
                                          <p:spTgt spid="60"/>
                                        </p:tgtEl>
                                        <p:attrNameLst>
                                          <p:attrName>ppt_w</p:attrName>
                                        </p:attrNameLst>
                                      </p:cBhvr>
                                      <p:tavLst>
                                        <p:tav tm="0">
                                          <p:val>
                                            <p:fltVal val="0"/>
                                          </p:val>
                                        </p:tav>
                                        <p:tav tm="100000">
                                          <p:val>
                                            <p:strVal val="#ppt_w"/>
                                          </p:val>
                                        </p:tav>
                                      </p:tavLst>
                                    </p:anim>
                                    <p:anim calcmode="lin" valueType="num">
                                      <p:cBhvr>
                                        <p:cTn id="50" dur="500" fill="hold"/>
                                        <p:tgtEl>
                                          <p:spTgt spid="60"/>
                                        </p:tgtEl>
                                        <p:attrNameLst>
                                          <p:attrName>ppt_h</p:attrName>
                                        </p:attrNameLst>
                                      </p:cBhvr>
                                      <p:tavLst>
                                        <p:tav tm="0">
                                          <p:val>
                                            <p:fltVal val="0"/>
                                          </p:val>
                                        </p:tav>
                                        <p:tav tm="100000">
                                          <p:val>
                                            <p:strVal val="#ppt_h"/>
                                          </p:val>
                                        </p:tav>
                                      </p:tavLst>
                                    </p:anim>
                                    <p:animEffect transition="in" filter="fade">
                                      <p:cBhvr>
                                        <p:cTn id="51" dur="500"/>
                                        <p:tgtEl>
                                          <p:spTgt spid="60"/>
                                        </p:tgtEl>
                                      </p:cBhvr>
                                    </p:animEffect>
                                  </p:childTnLst>
                                </p:cTn>
                              </p:par>
                              <p:par>
                                <p:cTn id="52" presetID="53" presetClass="entr" presetSubtype="16" fill="hold" grpId="0" nodeType="withEffect">
                                  <p:stCondLst>
                                    <p:cond delay="2200"/>
                                  </p:stCondLst>
                                  <p:childTnLst>
                                    <p:set>
                                      <p:cBhvr>
                                        <p:cTn id="53" dur="1" fill="hold">
                                          <p:stCondLst>
                                            <p:cond delay="0"/>
                                          </p:stCondLst>
                                        </p:cTn>
                                        <p:tgtEl>
                                          <p:spTgt spid="63"/>
                                        </p:tgtEl>
                                        <p:attrNameLst>
                                          <p:attrName>style.visibility</p:attrName>
                                        </p:attrNameLst>
                                      </p:cBhvr>
                                      <p:to>
                                        <p:strVal val="visible"/>
                                      </p:to>
                                    </p:set>
                                    <p:anim calcmode="lin" valueType="num">
                                      <p:cBhvr>
                                        <p:cTn id="54" dur="500" fill="hold"/>
                                        <p:tgtEl>
                                          <p:spTgt spid="63"/>
                                        </p:tgtEl>
                                        <p:attrNameLst>
                                          <p:attrName>ppt_w</p:attrName>
                                        </p:attrNameLst>
                                      </p:cBhvr>
                                      <p:tavLst>
                                        <p:tav tm="0">
                                          <p:val>
                                            <p:fltVal val="0"/>
                                          </p:val>
                                        </p:tav>
                                        <p:tav tm="100000">
                                          <p:val>
                                            <p:strVal val="#ppt_w"/>
                                          </p:val>
                                        </p:tav>
                                      </p:tavLst>
                                    </p:anim>
                                    <p:anim calcmode="lin" valueType="num">
                                      <p:cBhvr>
                                        <p:cTn id="55" dur="500" fill="hold"/>
                                        <p:tgtEl>
                                          <p:spTgt spid="63"/>
                                        </p:tgtEl>
                                        <p:attrNameLst>
                                          <p:attrName>ppt_h</p:attrName>
                                        </p:attrNameLst>
                                      </p:cBhvr>
                                      <p:tavLst>
                                        <p:tav tm="0">
                                          <p:val>
                                            <p:fltVal val="0"/>
                                          </p:val>
                                        </p:tav>
                                        <p:tav tm="100000">
                                          <p:val>
                                            <p:strVal val="#ppt_h"/>
                                          </p:val>
                                        </p:tav>
                                      </p:tavLst>
                                    </p:anim>
                                    <p:animEffect transition="in" filter="fade">
                                      <p:cBhvr>
                                        <p:cTn id="56" dur="500"/>
                                        <p:tgtEl>
                                          <p:spTgt spid="63"/>
                                        </p:tgtEl>
                                      </p:cBhvr>
                                    </p:animEffect>
                                  </p:childTnLst>
                                </p:cTn>
                              </p:par>
                              <p:par>
                                <p:cTn id="57" presetID="53" presetClass="entr" presetSubtype="16" fill="hold" grpId="0" nodeType="withEffect">
                                  <p:stCondLst>
                                    <p:cond delay="2200"/>
                                  </p:stCondLst>
                                  <p:childTnLst>
                                    <p:set>
                                      <p:cBhvr>
                                        <p:cTn id="58" dur="1" fill="hold">
                                          <p:stCondLst>
                                            <p:cond delay="0"/>
                                          </p:stCondLst>
                                        </p:cTn>
                                        <p:tgtEl>
                                          <p:spTgt spid="68"/>
                                        </p:tgtEl>
                                        <p:attrNameLst>
                                          <p:attrName>style.visibility</p:attrName>
                                        </p:attrNameLst>
                                      </p:cBhvr>
                                      <p:to>
                                        <p:strVal val="visible"/>
                                      </p:to>
                                    </p:set>
                                    <p:anim calcmode="lin" valueType="num">
                                      <p:cBhvr>
                                        <p:cTn id="59" dur="500" fill="hold"/>
                                        <p:tgtEl>
                                          <p:spTgt spid="68"/>
                                        </p:tgtEl>
                                        <p:attrNameLst>
                                          <p:attrName>ppt_w</p:attrName>
                                        </p:attrNameLst>
                                      </p:cBhvr>
                                      <p:tavLst>
                                        <p:tav tm="0">
                                          <p:val>
                                            <p:fltVal val="0"/>
                                          </p:val>
                                        </p:tav>
                                        <p:tav tm="100000">
                                          <p:val>
                                            <p:strVal val="#ppt_w"/>
                                          </p:val>
                                        </p:tav>
                                      </p:tavLst>
                                    </p:anim>
                                    <p:anim calcmode="lin" valueType="num">
                                      <p:cBhvr>
                                        <p:cTn id="60" dur="500" fill="hold"/>
                                        <p:tgtEl>
                                          <p:spTgt spid="68"/>
                                        </p:tgtEl>
                                        <p:attrNameLst>
                                          <p:attrName>ppt_h</p:attrName>
                                        </p:attrNameLst>
                                      </p:cBhvr>
                                      <p:tavLst>
                                        <p:tav tm="0">
                                          <p:val>
                                            <p:fltVal val="0"/>
                                          </p:val>
                                        </p:tav>
                                        <p:tav tm="100000">
                                          <p:val>
                                            <p:strVal val="#ppt_h"/>
                                          </p:val>
                                        </p:tav>
                                      </p:tavLst>
                                    </p:anim>
                                    <p:animEffect transition="in" filter="fade">
                                      <p:cBhvr>
                                        <p:cTn id="61" dur="500"/>
                                        <p:tgtEl>
                                          <p:spTgt spid="68"/>
                                        </p:tgtEl>
                                      </p:cBhvr>
                                    </p:animEffect>
                                  </p:childTnLst>
                                </p:cTn>
                              </p:par>
                            </p:childTnLst>
                          </p:cTn>
                        </p:par>
                        <p:par>
                          <p:cTn id="62" fill="hold">
                            <p:stCondLst>
                              <p:cond delay="1300"/>
                            </p:stCondLst>
                            <p:childTnLst>
                              <p:par>
                                <p:cTn id="63" presetID="2" presetClass="entr" presetSubtype="8" decel="100000" fill="hold" grpId="0" nodeType="afterEffect">
                                  <p:stCondLst>
                                    <p:cond delay="0"/>
                                  </p:stCondLst>
                                  <p:childTnLst>
                                    <p:set>
                                      <p:cBhvr>
                                        <p:cTn id="64" dur="1" fill="hold">
                                          <p:stCondLst>
                                            <p:cond delay="0"/>
                                          </p:stCondLst>
                                        </p:cTn>
                                        <p:tgtEl>
                                          <p:spTgt spid="64"/>
                                        </p:tgtEl>
                                        <p:attrNameLst>
                                          <p:attrName>style.visibility</p:attrName>
                                        </p:attrNameLst>
                                      </p:cBhvr>
                                      <p:to>
                                        <p:strVal val="visible"/>
                                      </p:to>
                                    </p:set>
                                    <p:anim calcmode="lin" valueType="num">
                                      <p:cBhvr additive="base">
                                        <p:cTn id="65" dur="500" fill="hold"/>
                                        <p:tgtEl>
                                          <p:spTgt spid="64"/>
                                        </p:tgtEl>
                                        <p:attrNameLst>
                                          <p:attrName>ppt_x</p:attrName>
                                        </p:attrNameLst>
                                      </p:cBhvr>
                                      <p:tavLst>
                                        <p:tav tm="0">
                                          <p:val>
                                            <p:strVal val="0-#ppt_w/2"/>
                                          </p:val>
                                        </p:tav>
                                        <p:tav tm="100000">
                                          <p:val>
                                            <p:strVal val="#ppt_x"/>
                                          </p:val>
                                        </p:tav>
                                      </p:tavLst>
                                    </p:anim>
                                    <p:anim calcmode="lin" valueType="num">
                                      <p:cBhvr additive="base">
                                        <p:cTn id="66" dur="500" fill="hold"/>
                                        <p:tgtEl>
                                          <p:spTgt spid="64"/>
                                        </p:tgtEl>
                                        <p:attrNameLst>
                                          <p:attrName>ppt_y</p:attrName>
                                        </p:attrNameLst>
                                      </p:cBhvr>
                                      <p:tavLst>
                                        <p:tav tm="0">
                                          <p:val>
                                            <p:strVal val="#ppt_y"/>
                                          </p:val>
                                        </p:tav>
                                        <p:tav tm="100000">
                                          <p:val>
                                            <p:strVal val="#ppt_y"/>
                                          </p:val>
                                        </p:tav>
                                      </p:tavLst>
                                    </p:anim>
                                  </p:childTnLst>
                                </p:cTn>
                              </p:par>
                              <p:par>
                                <p:cTn id="67" presetID="2" presetClass="entr" presetSubtype="8" decel="100000" fill="hold" grpId="0" nodeType="withEffect">
                                  <p:stCondLst>
                                    <p:cond delay="100"/>
                                  </p:stCondLst>
                                  <p:childTnLst>
                                    <p:set>
                                      <p:cBhvr>
                                        <p:cTn id="68" dur="1" fill="hold">
                                          <p:stCondLst>
                                            <p:cond delay="0"/>
                                          </p:stCondLst>
                                        </p:cTn>
                                        <p:tgtEl>
                                          <p:spTgt spid="65"/>
                                        </p:tgtEl>
                                        <p:attrNameLst>
                                          <p:attrName>style.visibility</p:attrName>
                                        </p:attrNameLst>
                                      </p:cBhvr>
                                      <p:to>
                                        <p:strVal val="visible"/>
                                      </p:to>
                                    </p:set>
                                    <p:anim calcmode="lin" valueType="num">
                                      <p:cBhvr additive="base">
                                        <p:cTn id="69" dur="500" fill="hold"/>
                                        <p:tgtEl>
                                          <p:spTgt spid="65"/>
                                        </p:tgtEl>
                                        <p:attrNameLst>
                                          <p:attrName>ppt_x</p:attrName>
                                        </p:attrNameLst>
                                      </p:cBhvr>
                                      <p:tavLst>
                                        <p:tav tm="0">
                                          <p:val>
                                            <p:strVal val="0-#ppt_w/2"/>
                                          </p:val>
                                        </p:tav>
                                        <p:tav tm="100000">
                                          <p:val>
                                            <p:strVal val="#ppt_x"/>
                                          </p:val>
                                        </p:tav>
                                      </p:tavLst>
                                    </p:anim>
                                    <p:anim calcmode="lin" valueType="num">
                                      <p:cBhvr additive="base">
                                        <p:cTn id="70" dur="500" fill="hold"/>
                                        <p:tgtEl>
                                          <p:spTgt spid="65"/>
                                        </p:tgtEl>
                                        <p:attrNameLst>
                                          <p:attrName>ppt_y</p:attrName>
                                        </p:attrNameLst>
                                      </p:cBhvr>
                                      <p:tavLst>
                                        <p:tav tm="0">
                                          <p:val>
                                            <p:strVal val="#ppt_y"/>
                                          </p:val>
                                        </p:tav>
                                        <p:tav tm="100000">
                                          <p:val>
                                            <p:strVal val="#ppt_y"/>
                                          </p:val>
                                        </p:tav>
                                      </p:tavLst>
                                    </p:anim>
                                  </p:childTnLst>
                                </p:cTn>
                              </p:par>
                              <p:par>
                                <p:cTn id="71" presetID="2" presetClass="entr" presetSubtype="2" decel="100000" fill="hold" grpId="0" nodeType="withEffect">
                                  <p:stCondLst>
                                    <p:cond delay="200"/>
                                  </p:stCondLst>
                                  <p:childTnLst>
                                    <p:set>
                                      <p:cBhvr>
                                        <p:cTn id="72" dur="1" fill="hold">
                                          <p:stCondLst>
                                            <p:cond delay="0"/>
                                          </p:stCondLst>
                                        </p:cTn>
                                        <p:tgtEl>
                                          <p:spTgt spid="66"/>
                                        </p:tgtEl>
                                        <p:attrNameLst>
                                          <p:attrName>style.visibility</p:attrName>
                                        </p:attrNameLst>
                                      </p:cBhvr>
                                      <p:to>
                                        <p:strVal val="visible"/>
                                      </p:to>
                                    </p:set>
                                    <p:anim calcmode="lin" valueType="num">
                                      <p:cBhvr additive="base">
                                        <p:cTn id="73" dur="500" fill="hold"/>
                                        <p:tgtEl>
                                          <p:spTgt spid="66"/>
                                        </p:tgtEl>
                                        <p:attrNameLst>
                                          <p:attrName>ppt_x</p:attrName>
                                        </p:attrNameLst>
                                      </p:cBhvr>
                                      <p:tavLst>
                                        <p:tav tm="0">
                                          <p:val>
                                            <p:strVal val="1+#ppt_w/2"/>
                                          </p:val>
                                        </p:tav>
                                        <p:tav tm="100000">
                                          <p:val>
                                            <p:strVal val="#ppt_x"/>
                                          </p:val>
                                        </p:tav>
                                      </p:tavLst>
                                    </p:anim>
                                    <p:anim calcmode="lin" valueType="num">
                                      <p:cBhvr additive="base">
                                        <p:cTn id="74" dur="500" fill="hold"/>
                                        <p:tgtEl>
                                          <p:spTgt spid="66"/>
                                        </p:tgtEl>
                                        <p:attrNameLst>
                                          <p:attrName>ppt_y</p:attrName>
                                        </p:attrNameLst>
                                      </p:cBhvr>
                                      <p:tavLst>
                                        <p:tav tm="0">
                                          <p:val>
                                            <p:strVal val="#ppt_y"/>
                                          </p:val>
                                        </p:tav>
                                        <p:tav tm="100000">
                                          <p:val>
                                            <p:strVal val="#ppt_y"/>
                                          </p:val>
                                        </p:tav>
                                      </p:tavLst>
                                    </p:anim>
                                  </p:childTnLst>
                                </p:cTn>
                              </p:par>
                              <p:par>
                                <p:cTn id="75" presetID="2" presetClass="entr" presetSubtype="2" decel="100000" fill="hold" grpId="0" nodeType="withEffect">
                                  <p:stCondLst>
                                    <p:cond delay="300"/>
                                  </p:stCondLst>
                                  <p:childTnLst>
                                    <p:set>
                                      <p:cBhvr>
                                        <p:cTn id="76" dur="1" fill="hold">
                                          <p:stCondLst>
                                            <p:cond delay="0"/>
                                          </p:stCondLst>
                                        </p:cTn>
                                        <p:tgtEl>
                                          <p:spTgt spid="67"/>
                                        </p:tgtEl>
                                        <p:attrNameLst>
                                          <p:attrName>style.visibility</p:attrName>
                                        </p:attrNameLst>
                                      </p:cBhvr>
                                      <p:to>
                                        <p:strVal val="visible"/>
                                      </p:to>
                                    </p:set>
                                    <p:anim calcmode="lin" valueType="num">
                                      <p:cBhvr additive="base">
                                        <p:cTn id="77" dur="500" fill="hold"/>
                                        <p:tgtEl>
                                          <p:spTgt spid="67"/>
                                        </p:tgtEl>
                                        <p:attrNameLst>
                                          <p:attrName>ppt_x</p:attrName>
                                        </p:attrNameLst>
                                      </p:cBhvr>
                                      <p:tavLst>
                                        <p:tav tm="0">
                                          <p:val>
                                            <p:strVal val="1+#ppt_w/2"/>
                                          </p:val>
                                        </p:tav>
                                        <p:tav tm="100000">
                                          <p:val>
                                            <p:strVal val="#ppt_x"/>
                                          </p:val>
                                        </p:tav>
                                      </p:tavLst>
                                    </p:anim>
                                    <p:anim calcmode="lin" valueType="num">
                                      <p:cBhvr additive="base">
                                        <p:cTn id="78" dur="500" fill="hold"/>
                                        <p:tgtEl>
                                          <p:spTgt spid="67"/>
                                        </p:tgtEl>
                                        <p:attrNameLst>
                                          <p:attrName>ppt_y</p:attrName>
                                        </p:attrNameLst>
                                      </p:cBhvr>
                                      <p:tavLst>
                                        <p:tav tm="0">
                                          <p:val>
                                            <p:strVal val="#ppt_y"/>
                                          </p:val>
                                        </p:tav>
                                        <p:tav tm="100000">
                                          <p:val>
                                            <p:strVal val="#ppt_y"/>
                                          </p:val>
                                        </p:tav>
                                      </p:tavLst>
                                    </p:anim>
                                  </p:childTnLst>
                                </p:cTn>
                              </p:par>
                              <p:par>
                                <p:cTn id="79" presetID="2" presetClass="entr" presetSubtype="8" decel="100000" fill="hold" grpId="0" nodeType="withEffect">
                                  <p:stCondLst>
                                    <p:cond delay="400"/>
                                  </p:stCondLst>
                                  <p:childTnLst>
                                    <p:set>
                                      <p:cBhvr>
                                        <p:cTn id="80" dur="1" fill="hold">
                                          <p:stCondLst>
                                            <p:cond delay="0"/>
                                          </p:stCondLst>
                                        </p:cTn>
                                        <p:tgtEl>
                                          <p:spTgt spid="69"/>
                                        </p:tgtEl>
                                        <p:attrNameLst>
                                          <p:attrName>style.visibility</p:attrName>
                                        </p:attrNameLst>
                                      </p:cBhvr>
                                      <p:to>
                                        <p:strVal val="visible"/>
                                      </p:to>
                                    </p:set>
                                    <p:anim calcmode="lin" valueType="num">
                                      <p:cBhvr additive="base">
                                        <p:cTn id="81" dur="500" fill="hold"/>
                                        <p:tgtEl>
                                          <p:spTgt spid="69"/>
                                        </p:tgtEl>
                                        <p:attrNameLst>
                                          <p:attrName>ppt_x</p:attrName>
                                        </p:attrNameLst>
                                      </p:cBhvr>
                                      <p:tavLst>
                                        <p:tav tm="0">
                                          <p:val>
                                            <p:strVal val="0-#ppt_w/2"/>
                                          </p:val>
                                        </p:tav>
                                        <p:tav tm="100000">
                                          <p:val>
                                            <p:strVal val="#ppt_x"/>
                                          </p:val>
                                        </p:tav>
                                      </p:tavLst>
                                    </p:anim>
                                    <p:anim calcmode="lin" valueType="num">
                                      <p:cBhvr additive="base">
                                        <p:cTn id="82" dur="500" fill="hold"/>
                                        <p:tgtEl>
                                          <p:spTgt spid="69"/>
                                        </p:tgtEl>
                                        <p:attrNameLst>
                                          <p:attrName>ppt_y</p:attrName>
                                        </p:attrNameLst>
                                      </p:cBhvr>
                                      <p:tavLst>
                                        <p:tav tm="0">
                                          <p:val>
                                            <p:strVal val="#ppt_y"/>
                                          </p:val>
                                        </p:tav>
                                        <p:tav tm="100000">
                                          <p:val>
                                            <p:strVal val="#ppt_y"/>
                                          </p:val>
                                        </p:tav>
                                      </p:tavLst>
                                    </p:anim>
                                  </p:childTnLst>
                                </p:cTn>
                              </p:par>
                              <p:par>
                                <p:cTn id="83" presetID="2" presetClass="entr" presetSubtype="2" decel="100000" fill="hold" grpId="0" nodeType="withEffect">
                                  <p:stCondLst>
                                    <p:cond delay="300"/>
                                  </p:stCondLst>
                                  <p:childTnLst>
                                    <p:set>
                                      <p:cBhvr>
                                        <p:cTn id="84" dur="1" fill="hold">
                                          <p:stCondLst>
                                            <p:cond delay="0"/>
                                          </p:stCondLst>
                                        </p:cTn>
                                        <p:tgtEl>
                                          <p:spTgt spid="70"/>
                                        </p:tgtEl>
                                        <p:attrNameLst>
                                          <p:attrName>style.visibility</p:attrName>
                                        </p:attrNameLst>
                                      </p:cBhvr>
                                      <p:to>
                                        <p:strVal val="visible"/>
                                      </p:to>
                                    </p:set>
                                    <p:anim calcmode="lin" valueType="num">
                                      <p:cBhvr additive="base">
                                        <p:cTn id="85" dur="500" fill="hold"/>
                                        <p:tgtEl>
                                          <p:spTgt spid="70"/>
                                        </p:tgtEl>
                                        <p:attrNameLst>
                                          <p:attrName>ppt_x</p:attrName>
                                        </p:attrNameLst>
                                      </p:cBhvr>
                                      <p:tavLst>
                                        <p:tav tm="0">
                                          <p:val>
                                            <p:strVal val="1+#ppt_w/2"/>
                                          </p:val>
                                        </p:tav>
                                        <p:tav tm="100000">
                                          <p:val>
                                            <p:strVal val="#ppt_x"/>
                                          </p:val>
                                        </p:tav>
                                      </p:tavLst>
                                    </p:anim>
                                    <p:anim calcmode="lin" valueType="num">
                                      <p:cBhvr additive="base">
                                        <p:cTn id="86" dur="500" fill="hold"/>
                                        <p:tgtEl>
                                          <p:spTgt spid="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p:bldP spid="65" grpId="0"/>
      <p:bldP spid="66" grpId="0"/>
      <p:bldP spid="67" grpId="0"/>
      <p:bldP spid="68" grpId="0" animBg="1"/>
      <p:bldP spid="69" grpId="0"/>
      <p:bldP spid="7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a:cs typeface="+mn-ea"/>
              </a:rPr>
              <a:t>单击此处添加标题</a:t>
            </a:r>
            <a:endParaRPr lang="zh-CN" altLang="en-US" dirty="0">
              <a:ea typeface="+mn-ea"/>
              <a:cs typeface="+mn-ea"/>
            </a:endParaRPr>
          </a:p>
        </p:txBody>
      </p:sp>
      <p:sp>
        <p:nvSpPr>
          <p:cNvPr id="41" name="Oval 40"/>
          <p:cNvSpPr/>
          <p:nvPr/>
        </p:nvSpPr>
        <p:spPr>
          <a:xfrm>
            <a:off x="4311841" y="1718667"/>
            <a:ext cx="3569380" cy="3569845"/>
          </a:xfrm>
          <a:prstGeom prst="ellipse">
            <a:avLst/>
          </a:prstGeom>
          <a:solidFill>
            <a:schemeClr val="bg1">
              <a:lumMod val="50000"/>
              <a:alpha val="10000"/>
            </a:scheme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zh-CN" altLang="en-US">
              <a:cs typeface="+mn-ea"/>
            </a:endParaRPr>
          </a:p>
        </p:txBody>
      </p:sp>
      <p:sp>
        <p:nvSpPr>
          <p:cNvPr id="48" name="Oval 47"/>
          <p:cNvSpPr/>
          <p:nvPr/>
        </p:nvSpPr>
        <p:spPr>
          <a:xfrm>
            <a:off x="4763809" y="2170691"/>
            <a:ext cx="2665447" cy="2665793"/>
          </a:xfrm>
          <a:prstGeom prst="ellipse">
            <a:avLst/>
          </a:prstGeom>
          <a:solidFill>
            <a:schemeClr val="bg1">
              <a:lumMod val="50000"/>
              <a:alpha val="10000"/>
            </a:scheme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zh-CN" altLang="en-US">
              <a:cs typeface="+mn-ea"/>
            </a:endParaRPr>
          </a:p>
        </p:txBody>
      </p:sp>
      <p:sp>
        <p:nvSpPr>
          <p:cNvPr id="49" name="Oval 48"/>
          <p:cNvSpPr/>
          <p:nvPr/>
        </p:nvSpPr>
        <p:spPr>
          <a:xfrm>
            <a:off x="5192598" y="2599536"/>
            <a:ext cx="1807867" cy="1808102"/>
          </a:xfrm>
          <a:prstGeom prst="ellipse">
            <a:avLst/>
          </a:prstGeom>
          <a:solidFill>
            <a:schemeClr val="bg1">
              <a:lumMod val="50000"/>
              <a:alpha val="10000"/>
            </a:scheme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zh-CN" altLang="en-US">
              <a:cs typeface="+mn-ea"/>
            </a:endParaRPr>
          </a:p>
        </p:txBody>
      </p:sp>
      <p:sp>
        <p:nvSpPr>
          <p:cNvPr id="51" name="Oval 4"/>
          <p:cNvSpPr/>
          <p:nvPr/>
        </p:nvSpPr>
        <p:spPr>
          <a:xfrm>
            <a:off x="5726909" y="3133917"/>
            <a:ext cx="739249" cy="739345"/>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endParaRPr lang="en-US" sz="2400" dirty="0">
              <a:latin typeface="+mn-ea"/>
              <a:cs typeface="+mn-ea"/>
            </a:endParaRPr>
          </a:p>
        </p:txBody>
      </p:sp>
      <p:sp>
        <p:nvSpPr>
          <p:cNvPr id="85" name="Text Placeholder 32"/>
          <p:cNvSpPr txBox="1"/>
          <p:nvPr/>
        </p:nvSpPr>
        <p:spPr>
          <a:xfrm>
            <a:off x="9084918" y="3636108"/>
            <a:ext cx="2071952" cy="32688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000">
                <a:solidFill>
                  <a:srgbClr val="7F7F7F"/>
                </a:solidFill>
                <a:latin typeface="+mn-ea"/>
                <a:cs typeface="+mn-ea"/>
              </a:rPr>
              <a:t>此处添加详细文本描述，建议与标题相关并符合整体语言风格</a:t>
            </a:r>
            <a:endParaRPr lang="en-US" sz="1000" dirty="0">
              <a:solidFill>
                <a:srgbClr val="7F7F7F"/>
              </a:solidFill>
              <a:latin typeface="+mn-ea"/>
              <a:cs typeface="+mn-ea"/>
            </a:endParaRPr>
          </a:p>
        </p:txBody>
      </p:sp>
      <p:sp>
        <p:nvSpPr>
          <p:cNvPr id="86" name="Text Placeholder 32"/>
          <p:cNvSpPr txBox="1"/>
          <p:nvPr/>
        </p:nvSpPr>
        <p:spPr>
          <a:xfrm>
            <a:off x="8041126" y="1843806"/>
            <a:ext cx="2071952" cy="32688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000">
                <a:solidFill>
                  <a:srgbClr val="7F7F7F"/>
                </a:solidFill>
                <a:latin typeface="+mn-ea"/>
                <a:cs typeface="+mn-ea"/>
              </a:rPr>
              <a:t>此处添加详细文本描述，建议与标题相关并符合整体语言风格</a:t>
            </a:r>
            <a:endParaRPr lang="en-US" sz="1000" dirty="0">
              <a:solidFill>
                <a:srgbClr val="7F7F7F"/>
              </a:solidFill>
              <a:latin typeface="+mn-ea"/>
              <a:cs typeface="+mn-ea"/>
            </a:endParaRPr>
          </a:p>
        </p:txBody>
      </p:sp>
      <p:sp>
        <p:nvSpPr>
          <p:cNvPr id="87" name="Text Placeholder 33"/>
          <p:cNvSpPr txBox="1"/>
          <p:nvPr/>
        </p:nvSpPr>
        <p:spPr>
          <a:xfrm>
            <a:off x="8041129" y="1641114"/>
            <a:ext cx="1393787" cy="21916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100" b="1">
                <a:solidFill>
                  <a:schemeClr val="accent6"/>
                </a:solidFill>
                <a:latin typeface="+mn-ea"/>
                <a:cs typeface="+mn-ea"/>
              </a:rPr>
              <a:t>桌面应用</a:t>
            </a:r>
            <a:endParaRPr lang="en-AU" sz="1100" dirty="0">
              <a:solidFill>
                <a:schemeClr val="accent6"/>
              </a:solidFill>
              <a:latin typeface="+mn-ea"/>
              <a:cs typeface="+mn-ea"/>
            </a:endParaRPr>
          </a:p>
        </p:txBody>
      </p:sp>
      <p:cxnSp>
        <p:nvCxnSpPr>
          <p:cNvPr id="88" name="Straight Connector 87"/>
          <p:cNvCxnSpPr/>
          <p:nvPr/>
        </p:nvCxnSpPr>
        <p:spPr>
          <a:xfrm rot="10800000" flipV="1">
            <a:off x="6277669" y="1718665"/>
            <a:ext cx="1520881" cy="0"/>
          </a:xfrm>
          <a:prstGeom prst="line">
            <a:avLst/>
          </a:prstGeom>
          <a:ln>
            <a:solidFill>
              <a:schemeClr val="bg1">
                <a:lumMod val="65000"/>
              </a:schemeClr>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89" name="Text Placeholder 32"/>
          <p:cNvSpPr txBox="1"/>
          <p:nvPr/>
        </p:nvSpPr>
        <p:spPr>
          <a:xfrm>
            <a:off x="8794898" y="2662202"/>
            <a:ext cx="2071952" cy="32688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000">
                <a:solidFill>
                  <a:srgbClr val="7F7F7F"/>
                </a:solidFill>
                <a:latin typeface="+mn-ea"/>
                <a:cs typeface="+mn-ea"/>
              </a:rPr>
              <a:t>此处添加详细文本描述，建议与标题相关并符合整体语言风格</a:t>
            </a:r>
            <a:endParaRPr lang="en-US" sz="1000" dirty="0">
              <a:solidFill>
                <a:srgbClr val="7F7F7F"/>
              </a:solidFill>
              <a:latin typeface="+mn-ea"/>
              <a:cs typeface="+mn-ea"/>
            </a:endParaRPr>
          </a:p>
        </p:txBody>
      </p:sp>
      <p:sp>
        <p:nvSpPr>
          <p:cNvPr id="90" name="Text Placeholder 33"/>
          <p:cNvSpPr txBox="1"/>
          <p:nvPr/>
        </p:nvSpPr>
        <p:spPr>
          <a:xfrm>
            <a:off x="8794901" y="2459509"/>
            <a:ext cx="1807859" cy="20269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100" b="1">
                <a:solidFill>
                  <a:schemeClr val="accent5"/>
                </a:solidFill>
                <a:latin typeface="+mn-ea"/>
                <a:cs typeface="+mn-ea"/>
              </a:rPr>
              <a:t>销售策略</a:t>
            </a:r>
            <a:endParaRPr lang="en-AU" sz="1100" dirty="0">
              <a:solidFill>
                <a:schemeClr val="accent5"/>
              </a:solidFill>
              <a:latin typeface="+mn-ea"/>
              <a:cs typeface="+mn-ea"/>
            </a:endParaRPr>
          </a:p>
        </p:txBody>
      </p:sp>
      <p:cxnSp>
        <p:nvCxnSpPr>
          <p:cNvPr id="91" name="Straight Connector 90"/>
          <p:cNvCxnSpPr/>
          <p:nvPr/>
        </p:nvCxnSpPr>
        <p:spPr>
          <a:xfrm flipH="1">
            <a:off x="7154521" y="2537060"/>
            <a:ext cx="1394859" cy="0"/>
          </a:xfrm>
          <a:prstGeom prst="line">
            <a:avLst/>
          </a:prstGeom>
          <a:ln>
            <a:solidFill>
              <a:schemeClr val="bg1">
                <a:lumMod val="65000"/>
              </a:schemeClr>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92" name="Text Placeholder 33"/>
          <p:cNvSpPr txBox="1"/>
          <p:nvPr/>
        </p:nvSpPr>
        <p:spPr>
          <a:xfrm>
            <a:off x="9084920" y="3433414"/>
            <a:ext cx="1393787" cy="21916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100" b="1">
                <a:solidFill>
                  <a:srgbClr val="7F7F7F"/>
                </a:solidFill>
                <a:latin typeface="+mn-ea"/>
                <a:cs typeface="+mn-ea"/>
              </a:rPr>
              <a:t>商业概念</a:t>
            </a:r>
            <a:endParaRPr lang="en-AU" sz="1100" dirty="0">
              <a:solidFill>
                <a:srgbClr val="7F7F7F"/>
              </a:solidFill>
              <a:latin typeface="+mn-ea"/>
              <a:cs typeface="+mn-ea"/>
            </a:endParaRPr>
          </a:p>
        </p:txBody>
      </p:sp>
      <p:cxnSp>
        <p:nvCxnSpPr>
          <p:cNvPr id="93" name="Straight Connector 92"/>
          <p:cNvCxnSpPr/>
          <p:nvPr/>
        </p:nvCxnSpPr>
        <p:spPr>
          <a:xfrm flipH="1" flipV="1">
            <a:off x="7164021" y="3501136"/>
            <a:ext cx="1678321" cy="9830"/>
          </a:xfrm>
          <a:prstGeom prst="line">
            <a:avLst/>
          </a:prstGeom>
          <a:ln>
            <a:solidFill>
              <a:schemeClr val="bg1">
                <a:lumMod val="6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10800000" flipH="1">
            <a:off x="4414215" y="5295095"/>
            <a:ext cx="1520881" cy="0"/>
          </a:xfrm>
          <a:prstGeom prst="line">
            <a:avLst/>
          </a:prstGeom>
          <a:ln>
            <a:solidFill>
              <a:schemeClr val="bg1">
                <a:lumMod val="6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V="1">
            <a:off x="3707341" y="4503077"/>
            <a:ext cx="1394859" cy="0"/>
          </a:xfrm>
          <a:prstGeom prst="line">
            <a:avLst/>
          </a:prstGeom>
          <a:ln>
            <a:solidFill>
              <a:schemeClr val="bg1">
                <a:lumMod val="6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3370424" y="3502794"/>
            <a:ext cx="1678321" cy="9830"/>
          </a:xfrm>
          <a:prstGeom prst="line">
            <a:avLst/>
          </a:prstGeom>
          <a:ln>
            <a:solidFill>
              <a:schemeClr val="bg1">
                <a:lumMod val="65000"/>
              </a:schemeClr>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97" name="Text Placeholder 32"/>
          <p:cNvSpPr txBox="1"/>
          <p:nvPr/>
        </p:nvSpPr>
        <p:spPr>
          <a:xfrm flipH="1">
            <a:off x="2110618" y="5433670"/>
            <a:ext cx="2071952" cy="32688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1000">
                <a:solidFill>
                  <a:srgbClr val="7F7F7F"/>
                </a:solidFill>
                <a:latin typeface="+mn-ea"/>
                <a:cs typeface="+mn-ea"/>
              </a:rPr>
              <a:t>此处添加详细文本描述，建议与标题相关并符合整体语言风格</a:t>
            </a:r>
            <a:endParaRPr lang="en-US" sz="1000" dirty="0">
              <a:solidFill>
                <a:srgbClr val="7F7F7F"/>
              </a:solidFill>
              <a:latin typeface="+mn-ea"/>
              <a:cs typeface="+mn-ea"/>
            </a:endParaRPr>
          </a:p>
        </p:txBody>
      </p:sp>
      <p:sp>
        <p:nvSpPr>
          <p:cNvPr id="98" name="Text Placeholder 32"/>
          <p:cNvSpPr txBox="1"/>
          <p:nvPr/>
        </p:nvSpPr>
        <p:spPr>
          <a:xfrm flipH="1">
            <a:off x="1057207" y="3636108"/>
            <a:ext cx="2071952" cy="32688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1000">
                <a:solidFill>
                  <a:srgbClr val="7F7F7F"/>
                </a:solidFill>
                <a:latin typeface="+mn-ea"/>
                <a:cs typeface="+mn-ea"/>
              </a:rPr>
              <a:t>此处添加详细文本描述，建议与标题相关并符合整体语言风格</a:t>
            </a:r>
            <a:endParaRPr lang="en-US" sz="1000" dirty="0">
              <a:solidFill>
                <a:srgbClr val="7F7F7F"/>
              </a:solidFill>
              <a:latin typeface="+mn-ea"/>
              <a:cs typeface="+mn-ea"/>
            </a:endParaRPr>
          </a:p>
        </p:txBody>
      </p:sp>
      <p:sp>
        <p:nvSpPr>
          <p:cNvPr id="99" name="Text Placeholder 33"/>
          <p:cNvSpPr txBox="1"/>
          <p:nvPr/>
        </p:nvSpPr>
        <p:spPr>
          <a:xfrm flipH="1">
            <a:off x="1190943" y="3433415"/>
            <a:ext cx="1938215" cy="20269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1100" b="1">
                <a:solidFill>
                  <a:srgbClr val="7F7F7F"/>
                </a:solidFill>
                <a:latin typeface="+mn-ea"/>
                <a:cs typeface="+mn-ea"/>
              </a:rPr>
              <a:t>员工激励</a:t>
            </a:r>
            <a:endParaRPr lang="en-AU" sz="1100" dirty="0">
              <a:solidFill>
                <a:srgbClr val="7F7F7F"/>
              </a:solidFill>
              <a:latin typeface="+mn-ea"/>
              <a:cs typeface="+mn-ea"/>
            </a:endParaRPr>
          </a:p>
        </p:txBody>
      </p:sp>
      <p:sp>
        <p:nvSpPr>
          <p:cNvPr id="100" name="Text Placeholder 32"/>
          <p:cNvSpPr txBox="1"/>
          <p:nvPr/>
        </p:nvSpPr>
        <p:spPr>
          <a:xfrm flipH="1">
            <a:off x="1392229" y="4630352"/>
            <a:ext cx="2071952" cy="32688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1000">
                <a:solidFill>
                  <a:srgbClr val="7F7F7F"/>
                </a:solidFill>
                <a:latin typeface="+mn-ea"/>
                <a:cs typeface="+mn-ea"/>
              </a:rPr>
              <a:t>此处添加详细文本描述，建议与标题相关并符合整体语言风格</a:t>
            </a:r>
            <a:endParaRPr lang="en-US" sz="1000" dirty="0">
              <a:solidFill>
                <a:srgbClr val="7F7F7F"/>
              </a:solidFill>
              <a:latin typeface="+mn-ea"/>
              <a:cs typeface="+mn-ea"/>
            </a:endParaRPr>
          </a:p>
        </p:txBody>
      </p:sp>
      <p:sp>
        <p:nvSpPr>
          <p:cNvPr id="101" name="Text Placeholder 33"/>
          <p:cNvSpPr txBox="1"/>
          <p:nvPr/>
        </p:nvSpPr>
        <p:spPr>
          <a:xfrm flipH="1">
            <a:off x="1545168" y="4427659"/>
            <a:ext cx="1919013" cy="20269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1100" b="1">
                <a:solidFill>
                  <a:schemeClr val="accent5"/>
                </a:solidFill>
                <a:latin typeface="+mn-ea"/>
                <a:cs typeface="+mn-ea"/>
              </a:rPr>
              <a:t>系统保护</a:t>
            </a:r>
            <a:endParaRPr lang="en-AU" sz="1100" dirty="0">
              <a:solidFill>
                <a:schemeClr val="accent5"/>
              </a:solidFill>
              <a:latin typeface="+mn-ea"/>
              <a:cs typeface="+mn-ea"/>
            </a:endParaRPr>
          </a:p>
        </p:txBody>
      </p:sp>
      <p:sp>
        <p:nvSpPr>
          <p:cNvPr id="102" name="Text Placeholder 33"/>
          <p:cNvSpPr txBox="1"/>
          <p:nvPr/>
        </p:nvSpPr>
        <p:spPr>
          <a:xfrm flipH="1">
            <a:off x="2788783" y="5230977"/>
            <a:ext cx="1393787" cy="21916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1100" b="1">
                <a:solidFill>
                  <a:schemeClr val="accent6"/>
                </a:solidFill>
                <a:latin typeface="+mn-ea"/>
                <a:cs typeface="+mn-ea"/>
              </a:rPr>
              <a:t>时间管理</a:t>
            </a:r>
            <a:endParaRPr lang="en-AU" sz="1100" dirty="0">
              <a:solidFill>
                <a:schemeClr val="accent6"/>
              </a:solidFill>
              <a:latin typeface="+mn-ea"/>
              <a:cs typeface="+mn-ea"/>
            </a:endParaRPr>
          </a:p>
        </p:txBody>
      </p:sp>
      <p:sp>
        <p:nvSpPr>
          <p:cNvPr id="103" name="Oval 102"/>
          <p:cNvSpPr>
            <a:spLocks noChangeAspect="1"/>
          </p:cNvSpPr>
          <p:nvPr/>
        </p:nvSpPr>
        <p:spPr>
          <a:xfrm flipH="1">
            <a:off x="5825743" y="1452913"/>
            <a:ext cx="531435" cy="53150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noAutofit/>
          </a:bodyPr>
          <a:lstStyle/>
          <a:p>
            <a:pPr algn="ctr"/>
            <a:r>
              <a:rPr lang="en-US" sz="1600">
                <a:solidFill>
                  <a:schemeClr val="bg1"/>
                </a:solidFill>
                <a:latin typeface="+mn-ea"/>
                <a:cs typeface="+mn-ea"/>
              </a:rPr>
              <a:t>4</a:t>
            </a:r>
            <a:endParaRPr lang="en-US" sz="1600" dirty="0">
              <a:solidFill>
                <a:schemeClr val="bg1"/>
              </a:solidFill>
              <a:latin typeface="+mn-ea"/>
              <a:cs typeface="+mn-ea"/>
            </a:endParaRPr>
          </a:p>
        </p:txBody>
      </p:sp>
      <p:sp>
        <p:nvSpPr>
          <p:cNvPr id="106" name="Oval 105"/>
          <p:cNvSpPr>
            <a:spLocks noChangeAspect="1"/>
          </p:cNvSpPr>
          <p:nvPr/>
        </p:nvSpPr>
        <p:spPr>
          <a:xfrm flipH="1">
            <a:off x="6688370" y="2271308"/>
            <a:ext cx="531435" cy="53150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noAutofit/>
          </a:bodyPr>
          <a:lstStyle/>
          <a:p>
            <a:pPr algn="ctr"/>
            <a:r>
              <a:rPr lang="en-AU" sz="1600">
                <a:solidFill>
                  <a:srgbClr val="FFFFFF"/>
                </a:solidFill>
                <a:latin typeface="+mn-ea"/>
                <a:cs typeface="+mn-ea"/>
              </a:rPr>
              <a:t>5</a:t>
            </a:r>
            <a:endParaRPr lang="en-US" sz="1600" dirty="0">
              <a:solidFill>
                <a:srgbClr val="FFFFFF"/>
              </a:solidFill>
              <a:latin typeface="+mn-ea"/>
              <a:cs typeface="+mn-ea"/>
            </a:endParaRPr>
          </a:p>
        </p:txBody>
      </p:sp>
      <p:sp>
        <p:nvSpPr>
          <p:cNvPr id="107" name="Oval 106"/>
          <p:cNvSpPr>
            <a:spLocks noChangeAspect="1"/>
          </p:cNvSpPr>
          <p:nvPr/>
        </p:nvSpPr>
        <p:spPr>
          <a:xfrm flipH="1">
            <a:off x="6688370" y="3237042"/>
            <a:ext cx="531435" cy="531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noAutofit/>
          </a:bodyPr>
          <a:lstStyle/>
          <a:p>
            <a:pPr algn="ctr"/>
            <a:r>
              <a:rPr lang="en-AU" sz="1600">
                <a:solidFill>
                  <a:srgbClr val="FFFFFF"/>
                </a:solidFill>
                <a:latin typeface="+mn-ea"/>
                <a:cs typeface="+mn-ea"/>
              </a:rPr>
              <a:t>6</a:t>
            </a:r>
            <a:endParaRPr lang="en-AU" sz="1600" dirty="0">
              <a:solidFill>
                <a:srgbClr val="FFFFFF"/>
              </a:solidFill>
              <a:latin typeface="+mn-ea"/>
              <a:cs typeface="+mn-ea"/>
            </a:endParaRPr>
          </a:p>
        </p:txBody>
      </p:sp>
      <p:sp>
        <p:nvSpPr>
          <p:cNvPr id="108" name="Oval 107"/>
          <p:cNvSpPr>
            <a:spLocks noChangeAspect="1"/>
          </p:cNvSpPr>
          <p:nvPr/>
        </p:nvSpPr>
        <p:spPr>
          <a:xfrm flipH="1">
            <a:off x="5000964" y="3237042"/>
            <a:ext cx="531435" cy="5315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noAutofit/>
          </a:bodyPr>
          <a:lstStyle/>
          <a:p>
            <a:pPr algn="ctr"/>
            <a:r>
              <a:rPr lang="en-AU" sz="1600">
                <a:solidFill>
                  <a:schemeClr val="bg1"/>
                </a:solidFill>
                <a:latin typeface="+mn-ea"/>
                <a:cs typeface="+mn-ea"/>
              </a:rPr>
              <a:t>1</a:t>
            </a:r>
            <a:endParaRPr lang="en-US" sz="1600" dirty="0">
              <a:solidFill>
                <a:schemeClr val="bg1"/>
              </a:solidFill>
              <a:latin typeface="+mn-ea"/>
              <a:cs typeface="+mn-ea"/>
            </a:endParaRPr>
          </a:p>
        </p:txBody>
      </p:sp>
      <p:sp>
        <p:nvSpPr>
          <p:cNvPr id="109" name="Oval 108"/>
          <p:cNvSpPr>
            <a:spLocks noChangeAspect="1"/>
          </p:cNvSpPr>
          <p:nvPr/>
        </p:nvSpPr>
        <p:spPr>
          <a:xfrm flipH="1">
            <a:off x="5825743" y="5029343"/>
            <a:ext cx="531435" cy="53150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noAutofit/>
          </a:bodyPr>
          <a:lstStyle/>
          <a:p>
            <a:pPr lvl="0" algn="ctr"/>
            <a:r>
              <a:rPr lang="en-AU" sz="1600">
                <a:solidFill>
                  <a:srgbClr val="FFFFFF"/>
                </a:solidFill>
                <a:latin typeface="+mn-ea"/>
                <a:cs typeface="+mn-ea"/>
              </a:rPr>
              <a:t>3</a:t>
            </a:r>
            <a:endParaRPr lang="en-US" sz="1600" dirty="0">
              <a:latin typeface="+mn-ea"/>
              <a:cs typeface="+mn-ea"/>
            </a:endParaRPr>
          </a:p>
        </p:txBody>
      </p:sp>
      <p:sp>
        <p:nvSpPr>
          <p:cNvPr id="110" name="Oval 109"/>
          <p:cNvSpPr>
            <a:spLocks noChangeAspect="1"/>
          </p:cNvSpPr>
          <p:nvPr/>
        </p:nvSpPr>
        <p:spPr>
          <a:xfrm flipH="1">
            <a:off x="4975532" y="4237325"/>
            <a:ext cx="531435" cy="53150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noAutofit/>
          </a:bodyPr>
          <a:lstStyle/>
          <a:p>
            <a:pPr algn="ctr"/>
            <a:r>
              <a:rPr lang="en-AU" sz="1600">
                <a:solidFill>
                  <a:schemeClr val="bg1"/>
                </a:solidFill>
                <a:latin typeface="+mn-ea"/>
                <a:cs typeface="+mn-ea"/>
              </a:rPr>
              <a:t>2</a:t>
            </a:r>
            <a:endParaRPr lang="en-US" sz="1600" dirty="0">
              <a:solidFill>
                <a:schemeClr val="bg1"/>
              </a:solidFill>
              <a:latin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08"/>
                                        </p:tgtEl>
                                        <p:attrNameLst>
                                          <p:attrName>style.visibility</p:attrName>
                                        </p:attrNameLst>
                                      </p:cBhvr>
                                      <p:to>
                                        <p:strVal val="visible"/>
                                      </p:to>
                                    </p:set>
                                    <p:animEffect transition="in" filter="strips(downLeft)">
                                      <p:cBhvr>
                                        <p:cTn id="22" dur="500"/>
                                        <p:tgtEl>
                                          <p:spTgt spid="10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500"/>
                                        <p:tgtEl>
                                          <p:spTgt spid="9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9"/>
                                        </p:tgtEl>
                                        <p:attrNameLst>
                                          <p:attrName>style.visibility</p:attrName>
                                        </p:attrNameLst>
                                      </p:cBhvr>
                                      <p:to>
                                        <p:strVal val="visible"/>
                                      </p:to>
                                    </p:set>
                                    <p:animEffect transition="in" filter="fade">
                                      <p:cBhvr>
                                        <p:cTn id="30" dur="500"/>
                                        <p:tgtEl>
                                          <p:spTgt spid="9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8"/>
                                        </p:tgtEl>
                                        <p:attrNameLst>
                                          <p:attrName>style.visibility</p:attrName>
                                        </p:attrNameLst>
                                      </p:cBhvr>
                                      <p:to>
                                        <p:strVal val="visible"/>
                                      </p:to>
                                    </p:set>
                                    <p:animEffect transition="in" filter="fade">
                                      <p:cBhvr>
                                        <p:cTn id="33" dur="500"/>
                                        <p:tgtEl>
                                          <p:spTgt spid="98"/>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grpId="0" nodeType="clickEffect">
                                  <p:stCondLst>
                                    <p:cond delay="0"/>
                                  </p:stCondLst>
                                  <p:childTnLst>
                                    <p:set>
                                      <p:cBhvr>
                                        <p:cTn id="37" dur="1" fill="hold">
                                          <p:stCondLst>
                                            <p:cond delay="0"/>
                                          </p:stCondLst>
                                        </p:cTn>
                                        <p:tgtEl>
                                          <p:spTgt spid="107"/>
                                        </p:tgtEl>
                                        <p:attrNameLst>
                                          <p:attrName>style.visibility</p:attrName>
                                        </p:attrNameLst>
                                      </p:cBhvr>
                                      <p:to>
                                        <p:strVal val="visible"/>
                                      </p:to>
                                    </p:set>
                                    <p:animEffect transition="in" filter="strips(downLeft)">
                                      <p:cBhvr>
                                        <p:cTn id="38" dur="500"/>
                                        <p:tgtEl>
                                          <p:spTgt spid="10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93"/>
                                        </p:tgtEl>
                                        <p:attrNameLst>
                                          <p:attrName>style.visibility</p:attrName>
                                        </p:attrNameLst>
                                      </p:cBhvr>
                                      <p:to>
                                        <p:strVal val="visible"/>
                                      </p:to>
                                    </p:set>
                                    <p:animEffect transition="in" filter="fade">
                                      <p:cBhvr>
                                        <p:cTn id="43" dur="500"/>
                                        <p:tgtEl>
                                          <p:spTgt spid="9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92"/>
                                        </p:tgtEl>
                                        <p:attrNameLst>
                                          <p:attrName>style.visibility</p:attrName>
                                        </p:attrNameLst>
                                      </p:cBhvr>
                                      <p:to>
                                        <p:strVal val="visible"/>
                                      </p:to>
                                    </p:set>
                                    <p:animEffect transition="in" filter="fade">
                                      <p:cBhvr>
                                        <p:cTn id="46" dur="500"/>
                                        <p:tgtEl>
                                          <p:spTgt spid="9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85"/>
                                        </p:tgtEl>
                                        <p:attrNameLst>
                                          <p:attrName>style.visibility</p:attrName>
                                        </p:attrNameLst>
                                      </p:cBhvr>
                                      <p:to>
                                        <p:strVal val="visible"/>
                                      </p:to>
                                    </p:set>
                                    <p:animEffect transition="in" filter="fade">
                                      <p:cBhvr>
                                        <p:cTn id="49" dur="500"/>
                                        <p:tgtEl>
                                          <p:spTgt spid="85"/>
                                        </p:tgtEl>
                                      </p:cBhvr>
                                    </p:animEffect>
                                  </p:childTnLst>
                                </p:cTn>
                              </p:par>
                            </p:childTnLst>
                          </p:cTn>
                        </p:par>
                      </p:childTnLst>
                    </p:cTn>
                  </p:par>
                  <p:par>
                    <p:cTn id="50" fill="hold">
                      <p:stCondLst>
                        <p:cond delay="indefinite"/>
                      </p:stCondLst>
                      <p:childTnLst>
                        <p:par>
                          <p:cTn id="51" fill="hold">
                            <p:stCondLst>
                              <p:cond delay="0"/>
                            </p:stCondLst>
                            <p:childTnLst>
                              <p:par>
                                <p:cTn id="52" presetID="18" presetClass="entr" presetSubtype="12" fill="hold" grpId="0" nodeType="clickEffect">
                                  <p:stCondLst>
                                    <p:cond delay="0"/>
                                  </p:stCondLst>
                                  <p:childTnLst>
                                    <p:set>
                                      <p:cBhvr>
                                        <p:cTn id="53" dur="1" fill="hold">
                                          <p:stCondLst>
                                            <p:cond delay="0"/>
                                          </p:stCondLst>
                                        </p:cTn>
                                        <p:tgtEl>
                                          <p:spTgt spid="110"/>
                                        </p:tgtEl>
                                        <p:attrNameLst>
                                          <p:attrName>style.visibility</p:attrName>
                                        </p:attrNameLst>
                                      </p:cBhvr>
                                      <p:to>
                                        <p:strVal val="visible"/>
                                      </p:to>
                                    </p:set>
                                    <p:animEffect transition="in" filter="strips(downLeft)">
                                      <p:cBhvr>
                                        <p:cTn id="54" dur="500"/>
                                        <p:tgtEl>
                                          <p:spTgt spid="11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95"/>
                                        </p:tgtEl>
                                        <p:attrNameLst>
                                          <p:attrName>style.visibility</p:attrName>
                                        </p:attrNameLst>
                                      </p:cBhvr>
                                      <p:to>
                                        <p:strVal val="visible"/>
                                      </p:to>
                                    </p:set>
                                    <p:animEffect transition="in" filter="fade">
                                      <p:cBhvr>
                                        <p:cTn id="59" dur="500"/>
                                        <p:tgtEl>
                                          <p:spTgt spid="9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01"/>
                                        </p:tgtEl>
                                        <p:attrNameLst>
                                          <p:attrName>style.visibility</p:attrName>
                                        </p:attrNameLst>
                                      </p:cBhvr>
                                      <p:to>
                                        <p:strVal val="visible"/>
                                      </p:to>
                                    </p:set>
                                    <p:animEffect transition="in" filter="fade">
                                      <p:cBhvr>
                                        <p:cTn id="62" dur="500"/>
                                        <p:tgtEl>
                                          <p:spTgt spid="10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00"/>
                                        </p:tgtEl>
                                        <p:attrNameLst>
                                          <p:attrName>style.visibility</p:attrName>
                                        </p:attrNameLst>
                                      </p:cBhvr>
                                      <p:to>
                                        <p:strVal val="visible"/>
                                      </p:to>
                                    </p:set>
                                    <p:animEffect transition="in" filter="fade">
                                      <p:cBhvr>
                                        <p:cTn id="65" dur="500"/>
                                        <p:tgtEl>
                                          <p:spTgt spid="100"/>
                                        </p:tgtEl>
                                      </p:cBhvr>
                                    </p:animEffect>
                                  </p:childTnLst>
                                </p:cTn>
                              </p:par>
                            </p:childTnLst>
                          </p:cTn>
                        </p:par>
                      </p:childTnLst>
                    </p:cTn>
                  </p:par>
                  <p:par>
                    <p:cTn id="66" fill="hold">
                      <p:stCondLst>
                        <p:cond delay="indefinite"/>
                      </p:stCondLst>
                      <p:childTnLst>
                        <p:par>
                          <p:cTn id="67" fill="hold">
                            <p:stCondLst>
                              <p:cond delay="0"/>
                            </p:stCondLst>
                            <p:childTnLst>
                              <p:par>
                                <p:cTn id="68" presetID="18" presetClass="entr" presetSubtype="12" fill="hold" grpId="0" nodeType="clickEffect">
                                  <p:stCondLst>
                                    <p:cond delay="0"/>
                                  </p:stCondLst>
                                  <p:childTnLst>
                                    <p:set>
                                      <p:cBhvr>
                                        <p:cTn id="69" dur="1" fill="hold">
                                          <p:stCondLst>
                                            <p:cond delay="0"/>
                                          </p:stCondLst>
                                        </p:cTn>
                                        <p:tgtEl>
                                          <p:spTgt spid="106"/>
                                        </p:tgtEl>
                                        <p:attrNameLst>
                                          <p:attrName>style.visibility</p:attrName>
                                        </p:attrNameLst>
                                      </p:cBhvr>
                                      <p:to>
                                        <p:strVal val="visible"/>
                                      </p:to>
                                    </p:set>
                                    <p:animEffect transition="in" filter="strips(downLeft)">
                                      <p:cBhvr>
                                        <p:cTn id="70" dur="500"/>
                                        <p:tgtEl>
                                          <p:spTgt spid="106"/>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91"/>
                                        </p:tgtEl>
                                        <p:attrNameLst>
                                          <p:attrName>style.visibility</p:attrName>
                                        </p:attrNameLst>
                                      </p:cBhvr>
                                      <p:to>
                                        <p:strVal val="visible"/>
                                      </p:to>
                                    </p:set>
                                    <p:animEffect transition="in" filter="fade">
                                      <p:cBhvr>
                                        <p:cTn id="75" dur="500"/>
                                        <p:tgtEl>
                                          <p:spTgt spid="91"/>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90"/>
                                        </p:tgtEl>
                                        <p:attrNameLst>
                                          <p:attrName>style.visibility</p:attrName>
                                        </p:attrNameLst>
                                      </p:cBhvr>
                                      <p:to>
                                        <p:strVal val="visible"/>
                                      </p:to>
                                    </p:set>
                                    <p:animEffect transition="in" filter="fade">
                                      <p:cBhvr>
                                        <p:cTn id="78" dur="500"/>
                                        <p:tgtEl>
                                          <p:spTgt spid="90"/>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89"/>
                                        </p:tgtEl>
                                        <p:attrNameLst>
                                          <p:attrName>style.visibility</p:attrName>
                                        </p:attrNameLst>
                                      </p:cBhvr>
                                      <p:to>
                                        <p:strVal val="visible"/>
                                      </p:to>
                                    </p:set>
                                    <p:animEffect transition="in" filter="fade">
                                      <p:cBhvr>
                                        <p:cTn id="81" dur="500"/>
                                        <p:tgtEl>
                                          <p:spTgt spid="89"/>
                                        </p:tgtEl>
                                      </p:cBhvr>
                                    </p:animEffect>
                                  </p:childTnLst>
                                </p:cTn>
                              </p:par>
                            </p:childTnLst>
                          </p:cTn>
                        </p:par>
                      </p:childTnLst>
                    </p:cTn>
                  </p:par>
                  <p:par>
                    <p:cTn id="82" fill="hold">
                      <p:stCondLst>
                        <p:cond delay="indefinite"/>
                      </p:stCondLst>
                      <p:childTnLst>
                        <p:par>
                          <p:cTn id="83" fill="hold">
                            <p:stCondLst>
                              <p:cond delay="0"/>
                            </p:stCondLst>
                            <p:childTnLst>
                              <p:par>
                                <p:cTn id="84" presetID="18" presetClass="entr" presetSubtype="12" fill="hold" grpId="0" nodeType="clickEffect">
                                  <p:stCondLst>
                                    <p:cond delay="0"/>
                                  </p:stCondLst>
                                  <p:childTnLst>
                                    <p:set>
                                      <p:cBhvr>
                                        <p:cTn id="85" dur="1" fill="hold">
                                          <p:stCondLst>
                                            <p:cond delay="0"/>
                                          </p:stCondLst>
                                        </p:cTn>
                                        <p:tgtEl>
                                          <p:spTgt spid="109"/>
                                        </p:tgtEl>
                                        <p:attrNameLst>
                                          <p:attrName>style.visibility</p:attrName>
                                        </p:attrNameLst>
                                      </p:cBhvr>
                                      <p:to>
                                        <p:strVal val="visible"/>
                                      </p:to>
                                    </p:set>
                                    <p:animEffect transition="in" filter="strips(downLeft)">
                                      <p:cBhvr>
                                        <p:cTn id="86" dur="500"/>
                                        <p:tgtEl>
                                          <p:spTgt spid="109"/>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94"/>
                                        </p:tgtEl>
                                        <p:attrNameLst>
                                          <p:attrName>style.visibility</p:attrName>
                                        </p:attrNameLst>
                                      </p:cBhvr>
                                      <p:to>
                                        <p:strVal val="visible"/>
                                      </p:to>
                                    </p:set>
                                    <p:animEffect transition="in" filter="fade">
                                      <p:cBhvr>
                                        <p:cTn id="91" dur="500"/>
                                        <p:tgtEl>
                                          <p:spTgt spid="94"/>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02"/>
                                        </p:tgtEl>
                                        <p:attrNameLst>
                                          <p:attrName>style.visibility</p:attrName>
                                        </p:attrNameLst>
                                      </p:cBhvr>
                                      <p:to>
                                        <p:strVal val="visible"/>
                                      </p:to>
                                    </p:set>
                                    <p:animEffect transition="in" filter="fade">
                                      <p:cBhvr>
                                        <p:cTn id="94" dur="500"/>
                                        <p:tgtEl>
                                          <p:spTgt spid="102"/>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97"/>
                                        </p:tgtEl>
                                        <p:attrNameLst>
                                          <p:attrName>style.visibility</p:attrName>
                                        </p:attrNameLst>
                                      </p:cBhvr>
                                      <p:to>
                                        <p:strVal val="visible"/>
                                      </p:to>
                                    </p:set>
                                    <p:animEffect transition="in" filter="fade">
                                      <p:cBhvr>
                                        <p:cTn id="97" dur="500"/>
                                        <p:tgtEl>
                                          <p:spTgt spid="97"/>
                                        </p:tgtEl>
                                      </p:cBhvr>
                                    </p:animEffect>
                                  </p:childTnLst>
                                </p:cTn>
                              </p:par>
                            </p:childTnLst>
                          </p:cTn>
                        </p:par>
                      </p:childTnLst>
                    </p:cTn>
                  </p:par>
                  <p:par>
                    <p:cTn id="98" fill="hold">
                      <p:stCondLst>
                        <p:cond delay="indefinite"/>
                      </p:stCondLst>
                      <p:childTnLst>
                        <p:par>
                          <p:cTn id="99" fill="hold">
                            <p:stCondLst>
                              <p:cond delay="0"/>
                            </p:stCondLst>
                            <p:childTnLst>
                              <p:par>
                                <p:cTn id="100" presetID="18" presetClass="entr" presetSubtype="12" fill="hold" grpId="0" nodeType="clickEffect">
                                  <p:stCondLst>
                                    <p:cond delay="0"/>
                                  </p:stCondLst>
                                  <p:childTnLst>
                                    <p:set>
                                      <p:cBhvr>
                                        <p:cTn id="101" dur="1" fill="hold">
                                          <p:stCondLst>
                                            <p:cond delay="0"/>
                                          </p:stCondLst>
                                        </p:cTn>
                                        <p:tgtEl>
                                          <p:spTgt spid="103"/>
                                        </p:tgtEl>
                                        <p:attrNameLst>
                                          <p:attrName>style.visibility</p:attrName>
                                        </p:attrNameLst>
                                      </p:cBhvr>
                                      <p:to>
                                        <p:strVal val="visible"/>
                                      </p:to>
                                    </p:set>
                                    <p:animEffect transition="in" filter="strips(downLeft)">
                                      <p:cBhvr>
                                        <p:cTn id="102" dur="500"/>
                                        <p:tgtEl>
                                          <p:spTgt spid="103"/>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88"/>
                                        </p:tgtEl>
                                        <p:attrNameLst>
                                          <p:attrName>style.visibility</p:attrName>
                                        </p:attrNameLst>
                                      </p:cBhvr>
                                      <p:to>
                                        <p:strVal val="visible"/>
                                      </p:to>
                                    </p:set>
                                    <p:animEffect transition="in" filter="fade">
                                      <p:cBhvr>
                                        <p:cTn id="107" dur="500"/>
                                        <p:tgtEl>
                                          <p:spTgt spid="88"/>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86"/>
                                        </p:tgtEl>
                                        <p:attrNameLst>
                                          <p:attrName>style.visibility</p:attrName>
                                        </p:attrNameLst>
                                      </p:cBhvr>
                                      <p:to>
                                        <p:strVal val="visible"/>
                                      </p:to>
                                    </p:set>
                                    <p:animEffect transition="in" filter="fade">
                                      <p:cBhvr>
                                        <p:cTn id="110" dur="500"/>
                                        <p:tgtEl>
                                          <p:spTgt spid="86"/>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87"/>
                                        </p:tgtEl>
                                        <p:attrNameLst>
                                          <p:attrName>style.visibility</p:attrName>
                                        </p:attrNameLst>
                                      </p:cBhvr>
                                      <p:to>
                                        <p:strVal val="visible"/>
                                      </p:to>
                                    </p:set>
                                    <p:animEffect transition="in" filter="fade">
                                      <p:cBhvr>
                                        <p:cTn id="113"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86" grpId="0"/>
      <p:bldP spid="87" grpId="0"/>
      <p:bldP spid="89" grpId="0"/>
      <p:bldP spid="90" grpId="0"/>
      <p:bldP spid="92" grpId="0"/>
      <p:bldP spid="97" grpId="0"/>
      <p:bldP spid="98" grpId="0"/>
      <p:bldP spid="99" grpId="0"/>
      <p:bldP spid="100" grpId="0"/>
      <p:bldP spid="101" grpId="0"/>
      <p:bldP spid="102" grpId="0"/>
      <p:bldP spid="103" grpId="0" animBg="1"/>
      <p:bldP spid="106" grpId="0" animBg="1"/>
      <p:bldP spid="107" grpId="0" animBg="1"/>
      <p:bldP spid="108" grpId="0" animBg="1"/>
      <p:bldP spid="109" grpId="0" animBg="1"/>
      <p:bldP spid="110" grpId="0" animBg="1"/>
    </p:bldLst>
  </p:timing>
</p:sld>
</file>

<file path=ppt/tags/tag1.xml><?xml version="1.0" encoding="utf-8"?>
<p:tagLst xmlns:p="http://schemas.openxmlformats.org/presentationml/2006/main">
  <p:tag name="PA" val="v3.0.1"/>
</p:tagLst>
</file>

<file path=ppt/tags/tag10.xml><?xml version="1.0" encoding="utf-8"?>
<p:tagLst xmlns:p="http://schemas.openxmlformats.org/presentationml/2006/main">
  <p:tag name="MH" val="20161022204031"/>
  <p:tag name="MH_LIBRARY" val="GRAPHIC"/>
  <p:tag name="MH_ORDER" val="Straight Connector 6"/>
</p:tagLst>
</file>

<file path=ppt/tags/tag11.xml><?xml version="1.0" encoding="utf-8"?>
<p:tagLst xmlns:p="http://schemas.openxmlformats.org/presentationml/2006/main">
  <p:tag name="MH" val="20161022204031"/>
  <p:tag name="MH_LIBRARY" val="GRAPHIC"/>
  <p:tag name="MH_ORDER" val="文本框 11"/>
</p:tagLst>
</file>

<file path=ppt/tags/tag12.xml><?xml version="1.0" encoding="utf-8"?>
<p:tagLst xmlns:p="http://schemas.openxmlformats.org/presentationml/2006/main">
  <p:tag name="MH" val="20161022204031"/>
  <p:tag name="MH_LIBRARY" val="GRAPHIC"/>
  <p:tag name="MH_ORDER" val="文本框 2"/>
</p:tagLst>
</file>

<file path=ppt/tags/tag13.xml><?xml version="1.0" encoding="utf-8"?>
<p:tagLst xmlns:p="http://schemas.openxmlformats.org/presentationml/2006/main">
  <p:tag name="MH" val="20161022204031"/>
  <p:tag name="MH_LIBRARY" val="GRAPHIC"/>
  <p:tag name="MH_ORDER" val="Straight Connector 6"/>
</p:tagLst>
</file>

<file path=ppt/tags/tag14.xml><?xml version="1.0" encoding="utf-8"?>
<p:tagLst xmlns:p="http://schemas.openxmlformats.org/presentationml/2006/main">
  <p:tag name="MH" val="20161022204031"/>
  <p:tag name="MH_LIBRARY" val="GRAPHIC"/>
  <p:tag name="MH_ORDER" val="文本框 11"/>
</p:tagLst>
</file>

<file path=ppt/tags/tag15.xml><?xml version="1.0" encoding="utf-8"?>
<p:tagLst xmlns:p="http://schemas.openxmlformats.org/presentationml/2006/main">
  <p:tag name="MH" val="20161022204031"/>
  <p:tag name="MH_LIBRARY" val="GRAPHIC"/>
  <p:tag name="MH_ORDER" val="文本框 2"/>
</p:tagLst>
</file>

<file path=ppt/tags/tag16.xml><?xml version="1.0" encoding="utf-8"?>
<p:tagLst xmlns:p="http://schemas.openxmlformats.org/presentationml/2006/main">
  <p:tag name="MH" val="20161022204031"/>
  <p:tag name="MH_LIBRARY" val="GRAPHIC"/>
  <p:tag name="MH_ORDER" val="Straight Connector 6"/>
</p:tagLst>
</file>

<file path=ppt/tags/tag17.xml><?xml version="1.0" encoding="utf-8"?>
<p:tagLst xmlns:p="http://schemas.openxmlformats.org/presentationml/2006/main">
  <p:tag name="MH" val="20161022204031"/>
  <p:tag name="MH_LIBRARY" val="GRAPHIC"/>
  <p:tag name="MH_ORDER" val="文本框 11"/>
</p:tagLst>
</file>

<file path=ppt/tags/tag18.xml><?xml version="1.0" encoding="utf-8"?>
<p:tagLst xmlns:p="http://schemas.openxmlformats.org/presentationml/2006/main">
  <p:tag name="PA" val="v3.0.1"/>
</p:tagLst>
</file>

<file path=ppt/tags/tag19.xml><?xml version="1.0" encoding="utf-8"?>
<p:tagLst xmlns:p="http://schemas.openxmlformats.org/presentationml/2006/main">
  <p:tag name="PA" val="v3.0.1"/>
</p:tagLst>
</file>

<file path=ppt/tags/tag2.xml><?xml version="1.0" encoding="utf-8"?>
<p:tagLst xmlns:p="http://schemas.openxmlformats.org/presentationml/2006/main">
  <p:tag name="PA" val="v3.0.1"/>
</p:tagLst>
</file>

<file path=ppt/tags/tag20.xml><?xml version="1.0" encoding="utf-8"?>
<p:tagLst xmlns:p="http://schemas.openxmlformats.org/presentationml/2006/main">
  <p:tag name="PA" val="v3.0.1"/>
</p:tagLst>
</file>

<file path=ppt/tags/tag21.xml><?xml version="1.0" encoding="utf-8"?>
<p:tagLst xmlns:p="http://schemas.openxmlformats.org/presentationml/2006/main">
  <p:tag name="PA" val="v3.0.1"/>
</p:tagLst>
</file>

<file path=ppt/tags/tag22.xml><?xml version="1.0" encoding="utf-8"?>
<p:tagLst xmlns:p="http://schemas.openxmlformats.org/presentationml/2006/main">
  <p:tag name="ISPRING_ULTRA_SCORM_COURSE_ID" val="2BE33787-1A09-452F-A1B5-5D1737AA94EB"/>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Content List"/>
  <p:tag name="ISPRING_PLAYERS_CUSTOMIZATION" val="UEsDBBQAAgAIABJLpk4JluQMdgQAABERAAAdAAAAdW5pdmVyc2FsL2NvbW1vbl9tZXNzYWdlcy5sbmetWN1u2zYUvi/QdyAEFNiALW0HtCiGxIEsMTYRmXIlOk72A4GRGJuoJGb6cZtd9Xp7it3sDQb0eYbe7C12SMlJ3B9ISgLYgEn5fOfwnO/8UPuH77IUbURRSpUfWM/3nllI5LFKZL46sBbs6PtXFiornic8Vbk4sHJlocPR40f7Kc9XNV8J+P34EUL7mShLWJYjvbpZI5kcWPNx5PizuU3PIs+f+NGYTKyRo7JLnl8hT63UL8U3P7x89e75i5ff7j9tJfsAhTPb83ahkEF68awHEGWB70WAhr2I4lNmjT5++PPjh/f//fXPMGF/wTxCsTVqfwyTngf4RKv+o6fqRRBgyqLQIy6OSBhRnxmveJhh1xqdqRqt+UagSqGNFG9RtRYQ00oWApWpTMyDWMFGXosuZa4/swmNAhyygDiM+NQahaoorr4zsLyu1qoAdSVKZMnPU5EYncAe8/yyECWo5hWwC8GnWkv4p8q4zPc6VQf2ktBJxHzfCyNM3e2ONcJ5gtyCazUDUQI7xAEAFLwUxR1kI8M3I47sNB2GMCWTqQdfpk2YytU6hW811I45hhjMRd4lBRzBAVAsDJd+4GqngSrE0SUvy7eqSHb4cTtQXcCEOj5Q0GG3wJnG2AJDjCXUkKIQcdUFNsNhaE9wNPZPgcjWiPpDJPxjyLnjIRJnOIQUwWGXDLVPyMTWhNcptuX/Nr9irumcXiEexyCn3beRqi5hR7sUssBkWrk3TE2IXy8gbMT2vpLGDSp416xWciPAjiIRRaciKDIOdjWLXi/IT9GRTTzsRkAr119GzBQ/rTHjVyhXFeLJhuexQOci5jVw/QqeJTIxz3Scjf7favk74lVbVZ60BYm6+PTJUHt2atgXzKpLsKmqRHZZdanWDmvNv4sVmtNfNaHP0e+mP3QwtQPiP0xkSpnVaVN17x2fa8uGxqjTiHt6qn+0HtqSsKmtYwIFayxVfwkM3VT3D2iAaX8pQo9A0bwp0VDDSX4xQCf1WwCq0F0xTsBVOyacgAsHyC/xOCQMBqSlOC9l1Tl2mGxsAvTl0MYw8aWiEjfJeC4uFEw4qeCbZvqALmQi3RnQW8PNTqtghHlgMgXAVUMegExlBvYnPTAXM7z1QFPgd06yVHWamORN5RtT5MG3dSY+H5suCpWZ3ZSXW/I2TebwPlY0hwsapfMB7f86/3rH51b63T1KIbYDZxo5NnWwHvl1rqY9hSAFtCs8FkaePdbikAsZr+I1NNMLVedJT6BmYHfxkQ1g7ZlDwYt4/e/7v3tifGJJs4va3R8HgUBi6yqIr8F+pqoS5a9dIMwe78qZRR+p9oKzlet532EEWPggdwjetJZMZbC1160XSN4GzWbMdqYzyIPQ0F7VBYxuQxBmdnAMtcxM4dZoxos3UAiZUukgFONqTcBqmPabO2ZdpTIXQ2Tv10r0gRmZR7brmls3JF8q4zdNz0zgRhG31+8Urt99wZypTaHOfoInElkNBDStaVuFINGb9U2abz7vVNer0ry82H96613G/1BLAwQUAAIACAASS6ZOhvZqvDoDAACQDAAAJwAAAHVuaXZlcnNhbC9mbGFzaF9wdWJsaXNoaW5nX3NldHRpbmdzLnhtbNVX3W7aMBS+5yksT70saTu6diihqgpo1VpAhWnrVWViQ6w6dhY7UHrV6+0pdrM3mNTnmXqzt9hxDBTUrkt/kDYhRHx+vvN/Yvy9i1igEUs1VzLAm+UNjJgMFeVyGOAPveb6LkbaEEmJUJIFWCqM9molP8n6guuoy4wBUY0ARupqYgIcGZNUPW88Hpe5TlLLVSIzgK/LoYq9JGWaScNSLxFkAj9mkjCNpwgFAOAbKzlVq5VKCPkO6VjRTDDEKXguuQ2KiKYgOsKeE+uT8HyYqkzSAyVUitJhP8CvdvftZybjoOo8ZtLmRNeAaMmmSijl1gsiuvySoYjxYQTu7lQwGnNqogBvVSwKSHt3UXJsFzqxKAcKciDNFD5mhlBiiDs6e4ZdGD0jOBKdSBLzsAccZOMPcL139u600zg5Omy9P+u120e9w45zItfxlnF8b9mQDw6pLA3Z3I5PjCFhBH6DzoAIzXxvkTQTGyi55Jw9o74SkPtcC9oo7jPaIjFbqEb3nMsmSG5iNIBAxCTA+yknAiNuiODhXFlnfW24yaveXJREgAXtydBxF9+ad9kJI5JqtujWjKNtzsPaR5UJiiYqQ4KfM2QUgvizGJ4ihhaLgwapinMqtI9BWnCwOOJszOhentMp4J8MnYKJOANN6NVEMOMsfM74JeqzgUoBl5ERdDbQuXb45UcBJ0TrW1Ay83Gte3RYb5wdtuqNT2s2QEJHRIaPBIeCszgxK8EnEySVmelBOkKSaZYXhXKa84rEVn56GTSPM+HK/NLFWIBeYUlWY+UxhfmrB4XNRmSUD6IdrhwaRpBDSRwmMEJYF1xmrChgSCRSUkwQCWGtaTvWI64yDRQ3wA5aP91Dp4+4zE9DWG1gMaUsLQS5sbn1urL9Zmf3bbXs/bz6vv6g0nThdwSx5tzGP3hw5c/X/t1t6Ht2S9+/tE2a/Zs7++b6y8311a9vP4ok9+b6a3Hh00a3iFirXUSq/b6I1Il73XQWXjWFXID1NHTjBgtK8JgbRl+y2Z7QMM96y7tuW03DrDDm5wzJfxOyO80vjEs3RN+79wprOTGXPIZE2OU4v/fWtisbcOe8l1UqAdryv4ha6TdQSwMEFAACAAgAEkumTn4dtWa3AgAAUAoAACEAAAB1bml2ZXJzYWwvZmxhc2hfc2tpbl9zZXR0aW5ncy54bWyVVm1v2jAQ/r5fgdh30r3SSSkSpUyq1K3VWvW7kxyJhWNHtkPHv5/PsRsbCGScKuG75/G9+O5oqraULz5MJmkumJDPoDXlpUKN101ocTPNWq0Fn+WCa+B6xoWsCZsuPv60nzSxyEsssQM5lrMhOfRu5vYzhuJ8fJujDBFyUTeE7x9EKWYZybelFC0vLoZW7RuQjPKtQV79mK/Wgw4YVfpeQx3FtL5GGUdpJCgFGNL3NcpFFiMZMO/pyn5GcnpX57M/oO2ootrSlp9QhmgNKSEu8vUSZRjPze3xq8xRzhM0/NUG+uUzyiCUkT3I+PK7ryiDDNG0zf/0SCNFiQWNOecf8Z3DBCnM+GFUVygXCZgQOrr4Cq48Nte7AOS+hnOf4rhKwZ6wrgcLAR89Y7DQsoU08afOpirx9thqMx+w2BCmDCBU9aAnE/QTaZW/Jtb1uD/wRnkRgJyiR7wK1taw6uINgLG+x69Wt3ZVhPG964IAJeycMoiwV/bI36asR8hA2SOfGS3gkbP9EfzQ0nH8E98S95jnq2+swIk5+nr5k7eipwccXBW4dgqPqUUBC4XhvNAa8NXSxOq6kJKjmFJOdrQkmgr+C3HZ3iaj0uTA4DrtdF+lmmoGp9rNxmiWdPhe9hx3o7PG7dj9KPTJdeeJNjv8Zkq0JnlVmx8lNZ04nhkSU5hpcpqBW9LAQd7zjRjJqYncgnwRgo31woWGEGszGwKLbrKG4GkSlCBNThc5dZecqj5v6wzk2jwaBd81sa7DVbSsmPnTrxTeoIgJA8aOqStzHSf0vSkDhesAIDKvfMt2h85St0xTBjvwgx8obMJDmaXKtOhQty31A2x02G9OM6oh3Z7oGyXExYYThFcTl4g3TmgY0fOaZMpmFo2938D9zdFO9qsMWy/cYvbsOim62NiPK2iU+J/kP1BLAwQUAAIACAASS6ZO9XiUsQ0DAAChCwAAJgAAAHVuaXZlcnNhbC9odG1sX3B1Ymxpc2hpbmdfc2V0dGluZ3MueG1szVbfTloxGL/nKZouXspR56YjB4wRjEQnRFg2r0w5LZzGnvas7QHxyuvtKXazN1ji8yze7C329RQQomNHI8tCCPT78/v+f224d5UINGTacCWreLO8gRGTkaJcDqr4Q/dwfRcjY4mkRCjJqlgqjPZqpTDNeoKbuMOsBVGDAEaaSmqrOLY2rQTBaDQqc5Nqx1Uis4BvypFKglQzw6RlOkgFGcOPHafM4AlCAQD4JkpO1GqlEkKhR3qvaCYY4hQ8l9wFRcSRTQQOvFSPRJcDrTJJD5RQGulBr4pf7e67z1TGI9V5wqRLiakB0ZFthVDKnRNEdPg1QzHjgxi83dnGaMSpjat4a9uhgHTwECXH9pETh3KgIAXSTuATZgkllvijt2fZlTVTgifRsSQJj7rAQS78Kq53L47O242zk+bp8UW31TrpNtveiVwnWMQJg0VDITikMh2xmZ2QWEuiGPwGnT4RhoXBPGkq1ldywTl3Rj0lIPW5FkZ98FSMq3hfcyIw4pYIHs24lugBs4dcQAxOd7PclxbfA/p4o5how+YNTTnGZTGqfVSZoGisMiT4JUNWIYgoS+BfzNB8ulFfqySnCmIsMoJThoacjRjdy7M0AfyToXMwkWSgCc2XCma9hc8Zv0Y91lcacBkZQqsCnRuPX34ScEqMuQclUx/XOifNeuOieVpvfFpzARI6JDJ6IjiUkCWpXQk+GSOp7FQP0hGRzLC8KJTTnFcktvLzy2B4kglf5pcuxhz0CkuyGitPKcxfPShsNibDfBDdcOXQMIIcSuIxgRHBuHOZsaKAEZFISTFGJIJFZdxYD7nKDFD8AHto83wPvT7iMj8N4OYAi5oyXQhyY3Pr9fabtzu77yrl4OfN9/WlSpMV3hbEmfM7/GDpEp8t8ofbMAzc7nx8DVud/astfHf75e725te3H0XSdXf7tbjweaNTROy0VUSqdVxE6sxfIO25y6OQC7BwBn6AYOUInnDL6Eu2zzNaYPlN7BvkhVpghVEsbeT/Nwh/mj28Fl5aYfDoU7AE9MVnda30G1BLAwQUAAIACAASS6ZO/tkGXaABAAAtBgAAHwAAAHVuaXZlcnNhbC9odG1sX3NraW5fc2V0dGluZ3MuanONlE1vwjAMhu/8iiq7Toh9wnZDg0lIHCaN27RDKKZUpHGUhA6G+O+rw1fTpoP40rx9+jp25WxbUbFYzKLXaOue3f7D3zsNSLN6Bbe+Lhr0jHRmRDqDSZqBSCWwCpIfPz3JuzMRMmbSmU43n2RrSn4M6c2cC1PGVcBCBzQT0PKA9hPQ1qHEv15lh6r2FZXaPF1Zi7Ido7QgbVuizrhj2M27W+UCKzDmoC+gcx6DZ9p1q4k8Oz51KcpcjJnicjPGBNtTHi8TjSs5a8q/2CjQxQ9f7oHOS/dt6NmJ1NiRhayaeNijaCaVBmPgkPd5SBGEBZ+CKPl23PoH9YzrBVXoPDWpPdL9O4oyrXgCtS71+hQ+JguvWje7FHXOwtruiYd7Co8QfAO6ZjV4pPBAVCt1xQ9UGhPqSA2t9/yECuSzVCaH1B2KIEeHJdum7p0LdccfMG+EsDJCi8BEZk0XxxVTb4ODaypZx6GZFyExlBcDmgp9nJ9E7zS2eo3Q/iti3FoeL7LidihuRuo4mOIZ9EjOkYSM6yXoCaIo6vm+dPJq8tbuD1BLAwQUAAIACAASS6ZOPTwv0cEAAADlAQAAGgAAAHVuaXZlcnNhbC9pMThuX3ByZXNldHMueG1snZGxCsIwEIb3PkW43cRupSR1E9wcdJaaphppLyWXWh/flIp0kYBDIP/xfT8kJ3evvmNP48k6VJDzLTCD2jUWbwrOp/2mAEahxqbuHBoF6IDtqkzavMCjN2QCsViBpOAewlAKMU0TtzT42ECuG0MsJq5dL+LpHYrZFMOiwuKW9i/7M4MqyxiT19F24YBVvMe0IIy8VjA7F43cYutA/AIakwBMqsFQAmh9AngMCcCPK0CK75vnpEcK8aNikGK1nip7A1BLAwQUAAIACAASS6ZODNK2rG4AAABuAAAAHAAAAHVuaXZlcnNhbC9sb2NhbF9zZXR0aW5ncy54bWyzsa/IzVEoSy0qzszPs1Uy1DNQUkjNS85PycxLt1UKDXHTtVBSKC5JzEtJzMnPS7VVystXUrC347LJyU9OzAlOLSkBKixWKMhJrEwtCknNBTJKUv0Sc4Eqn7aueNm8QkFX4cn+dc+m7FTSt+MCAFBLAwQUAAIACABElFdHI7RO+/sCAACwCAAAFAAAAHVuaXZlcnNhbC9wbGF5ZXIueG1srVXfT9swEH4u0v6HyO/YLR0DqgTEkNAexoTUse2tMombeE3izHYI5a/f2c7vpWxIe2iVnO/77nz33cW/es5S74lJxUUeoAWeI4/loYh4Hgfo4evt8Tm6unx35Bcp3TPp8ShAZc4NgKbIi5gKJS80gO+pTgLUM2BgRl4huZBc74H7FLjbSCdL9O5oBi65ClCidbEipKoqzBUg8liJtDQkCociI4VkiuWaSeLSQF6DXem/o+GXiZzofcFUD1notweuSVqOZ8UHJNUSCxmTk/l8QX7cfV6HCcvoMc+VpnnIkAeVnNlSPtJwdyeiMmXK2Ga+S3LNtDZJWNvM1yu+OM89JcMAOYdNxpSiMVM4zWNEHJZMgP1tSlVS86gBreFVO17zWr+Ned80brZzpHMuyseUqwSO+pDOOgn0yTCqn9nrWgU9NAq6NUzIk+xXySWL7Ou3VozzBXIBW8XZPLGqQjiAp1saaiH3NwADFdUdxG3TsGsatqCWA7fR1x0Fam67ZVSXkjWlmvlPPGLiC5WSGllcalkyn4yMNZYMwT5xV66b1DXET3SWnv5Db4zfqDU/1WudsYD/0ZhPQNTWhOcRe77l4KNZBjXVDIptbFgXKTYxu5xU+Zj1dD0wuRzrpsBFPE1lzGAMI6op6ezkEJRJqsAlLOUI2zs4CE54nKTw05MM49ODNBmVu0mG3sFBcCrC3QS0NbdlJOM6jsTUKsgnE+vED0ulRcZfrDwHe0avrA5fG7nm6Lrg7cHZ/I9RHMRoBnOLJlaXeertq+bw3sypVp3PpnCWgVphHpguC+fVzEJZjHwitqVlqm/6OTX7sAcd5Tw1HdNc30HvolrzF+ZVPDJfusXS1CRhRjMB+nC+7DFAP2G7DMJb06GIW5E3dcCY2Df3byvabPm6da7rhzrsQw2fOKscxs3UR1BHLEWZR6Me4qL7iKgUdtq1ZNRL2RZutDgBkYoiQO/hob7zxelFd+WzxUWDtXndu8Aulzes9DrhTkGk1nV7Eb/eDfD4G1BLAwQUAAIACAASS6ZONdvZrWgBAADzAgAAKQAAAHVuaXZlcnNhbC9za2luX2N1c3RvbWl6YXRpb25fc2V0dGluZ3MueG1sjVLbahsxEH3PV4j8gCWNbgtbg67FkIdCE/K89aphiaMtK4WEoo+vNq1x3Lq0mqeZc+YMMzp9fpySfc5lfpq+D2Wa0+dYypQe8vYKoX4/H+bl0xJzLHlzqtxPaZxfdunrvNZaNZchjcMy2hXNW4zC20NKauVUy5hhFEnmqVfIeW4b1oHrwDbMUWL7zW8SP3WXuI+pXFbtN2fonw27lONSdmmMr1s4Z7+Hzjf4uAzj1Hh5K9ga9Ti1OrYGYoRL7ivVACCQ5Y44XKXspCbIY8YxVKMoUECEc9KJSiTl0LLQiabCfCcQk4xRV6mnrRtpbRy1VUJHiG7TvOpsDcFIjBEhBJirXEAwGDU2NA0Naj0gODAgqjaaKEDBBhNY9c4Ly5GiXmBcmTGA8em4p+3en+tU/e91juf8h+DFL7iIrt7aXDBXv39elka+jU/fDkOJ6MuQ4278cB3ubm6uf3nyzb9HxmrUtvFfff0DUEsDBBQAAgAIABNLpk721Uo2uAwAAIMhAAAXAAAAdW5pdmVyc2FsL3VuaXZlcnNhbC5wbmftmvtfkvcewPFUdldrKzMvLHO5lpO0JZq3LpYQ5bW85IU82NxSwEvIIUVbx83KjNRNM1LnstJMmTklQcCtTdYUKBVIgcxMURBIGZAoeB7onJ3X65zX6/wB58UPz/O8vt/39/K5fb/fz+t5nssRYaHr12xdAwKB1sNhIVEg0HI4CLQMu8oaqNlGLZoCHlY5UaEHQa1cp2mgsDztwPEDIFAbae1iygqgvDoTFp8DAtk8Nl1WbGxjKtBvCzzkwIm/JSskx0tSJxzYY/PH5kEFIOqXHhcds+xDYnfY/XQ6NfPh9Ug7N6vI2K9hsMzt2+zs4VtWpIQs33AZ8+nBnuoaVf0caxehf89efGwsTlhtL9+X+SwQx43mNSlb67kUXhPzh5uVvOClfM0sG0wJWnzzuAM/SrQHJHqZh/qUJAPzD0xO0GFzvEJju/M6oPoN8WRgqocclq0Y6cg9BFRcUNFlrnLYHD8W2eEIlEFOJbLt9rKttzAfAoWetsag7DGDbhQb+5d/MdomUzP2ETcr4LGqbDlw/yBko2koO7iJHLQAC7AAC7AAC7AAC7AAC7AAC7AAC7AAC7AAC7CA/z/gmT/7q/0uE0S5l5toEcz00tDOdTVw33/JzVS17X+DX6pdn2jkwlgKQzsi65LWJgTOv65orjPMpOFvjVBGWCO8kVFllvnF5E2Sgj4uQ589Nv8YbPxB6IVHJ6B63yqZ1CYvhItU5QwPMvwxyIcUzJbkpqlOdLA6RiXjVibZ1M9Cwc4zDcX7JlsX5JPVfJ9i2eoOFb2/i8LY/qQPwhIrX9a0aul5AVLNwuhSQUsCdRrokUR8O1YMlRh1rCWiZqad18p4+6oE2pLmp+pWc/HIhWDDdDj0AZkF6ZB0Y2JG29skLKOG4igoFeENzNo/9mRf8gsTKQfuIBLAUgLnW73dkkOdJsNrwQpQpblilc3s1nPan9dCfszhnCVjZuL5KN8/Vm/ICy2nKzzK683SRK4kB7/9yVawslaiP24b8KbnOPXk6SaR/EK3OE/FkJPIorar+pFYpybK/GPb4MWkj5rsvJj2E6HB+meXv2zu5bO3JohKcZqcyLF6QSlP2lajTHttl5MhanVJlxQaPIR6grjeg2h9SqLzXPIbsQWBriUZDirmJvoU8t/UskkyDsVtdunbVgh/hHebzpVhngXWtt//++/74lpIuKfD6D3Ny2aUoE6u0w3bY3Jmblcwl8JU5mQ2tn/08dUhKXlb/cU4IkWmXpMwnufj2ve8tcClt/rwJufJ9iAl4GifH9e5G67ewl07v25cjRbxUS7BPMTh8oQs6xHPtJJhszQ1BDGjIKAIw4yHTtrJvHDqmq9g2UfGHxYl3T7inMpbSXPP2vGkJXq0gqNK+rVI/8gBmC6rMvSrqxt2fuxzFf37W0IjqI0QAzPkiXTahrqydm5knZA3/YWoNM57NPdzRO1eryEniXiPySdezbo3U8n+Lkeh0geOOas0I7oIVbhr+a1B39MKAUcG1aixc/6400HcmNMEiQ4TUs45HVGH/fpr705wLzFXVLd5W5jewU/lRMfgR4w1obr8xINQ3QPH9iKMMh762WqJGARyukdzm3iqOvSwiYwXlPp9Q5u5S85Buj7xK10mwEgy1B/gYlb2diR/0NVBU0kUV90kBvuyVLxE3I7p30jrSpPcqKgcNSjxCi19atIa9NLXWX882l/SDeBt/LrNyklJMSw7bPxCRwJ06MP33dHRXza8WPt9HmRN5cmq/v6UswXh5TRiYlT0pM6tmq8dz/7W+wWkAeOo25uRF16ODt4urUEJFRi8G2H6TlWMirmglIGX3rKrH+//tx53E7jvwY5CoSAQW/r7t7sU8l8PySdrcSgbhYzfrBDTaeiy1JxhnIRwjiTtzr3stml/mH7wPu5l4IvdOc8D/nbGQYNrjdvNhGoYW7Y1uIYQkR//tfT63u/hRCevFJdo3R528Zr31Dc4EV7+irTXHjlDvImghWy665PB8GCG/nVFuFGXsaSakwYvdUm0n5oN80XYSNUpmghhlrHrliZ9t9xkm0cehqpNaZJFoEU9HxXIQ55/H85tsvFl/ySF+0BwW3rP+JDD6ME295gCnB/CITL1QfNuLwF/2HFcO1+aELrfQcQZpW/4VKbVP/pk/5COQWcAkUrjbUjOHa5C109206SopqWe1iS6lpWmP2sg4Hc8aaYwacmxVOyCLZOcB7gXzoleiEJQjQ3/Ei7fOC+VXxhC05sxGCC6+6IKldRBTrC812MswBRqoBJ5LelMyKVTnTV+kVVj/X0JWAbfGrD78KTWfV5DKWRcex9VLSwtJJFqzEHloXneG7WQWSsb5awH9cw26qamkt0974iKAbYzjVi4sWx5XKIu/0H7wd6olO9En/l+MbxuF2A1gui4qJKjmHw3zN3KLGvOYkcTooy79Sitywrka6Ni6JIXtmbBJQX9NC/EfcoBKlh0ya3nFU067uvf4Hl7eLOVbH2S9A63tdE3qmolGiPiBIrEBZ1oBzn9n7KpN97eF33XRU7wpE+bg1V8hfVZe5OIBDC4Zu+UFuX4TjqnPuSSXphr2I0siELUxD9Dx5pDPUXkLcCD/U0+Pnbv1W+EF1UNZEfQhfGnjKDEU1Qw4NcBmuH5EbfhV3+3DYozTEJZ8Uu952OofBpmXWa7ct63ctB4BdFCaYfLxuNoiqMmF+zJSOjVK1H3TO4ZPom35sDfqSuRP76DW/ACHNEiIqFDyo+suL7PjjBVXxzD0vMpMbwAdf96z+TuR/on4QUPXxzx+HIQx2O33crd8SRCVHonAfmfAvd7yh7cVM6RK7g+73QPAM40RfovH76bpIlpLSnI2F6e8RY4VWJIAXO/7SsawlLC5xbVPAq1CZ1+DI/sKQSmmK1CywLhNA1Z5k0+hRFO+Khz1ewwkyY5N/Ul/qjqQ3Dig0IsBvlODQrLeP6/veYoO1ZWt7QoRW+ZHurce5cOeckC3LhonxhGf323Nh1F0PBjRWizfQarIYqmM8lQY2BQrlmnpH5k+5rtGpU+DkElmlf9OLBzpyP/DDLNczrRtxTmTZDW4AVVzzK+vj4oxo8Sm4ONs6Rm6mgBmd6/i9L9kPngSgW/eo1EfQYsUbcNxbuh/HZ+M5STUXRB/0gBGTuXw6N5uTftgXauuFSBgZhN2DoZ4Q2RdJq3TZJcSMESDfmfS4JMmjWyE0kMUfHgJbeK84cE523LOauiVmILF0SjApmaowkPmP1FNssGY21/7lLjUi444nhVxHM8trfnJgdE0tFoXlvKYvXLtiF1C72u3hwKd405LX0XabiOc9Qqc/CCNR3DiTSF2aye5sVwKmu1eTPZ2JrMGOGySkSb4Zhi5Wy/S/6bnzRYkhQUdU+LdTkhRKt9cFt5pMLFcXLnuPLpYSvMUCBS+ywQXHx+2evZgu3un2yKknUNl9bhTDojpkybZ26HQ2XvAFpkXsQERYdwRFhSLOAEynudRkzZCZexqyx1rmeZrdgu+Cg+IsmHujBmW/gcw66hlPxF3JjHnLmdF8SVXS29QlJPQDuGWHLKyIw+DUs3ufBDs3HpvjuvDw2gzftEFi1/Pnvh5ux1GgHgh+6zPssR9GVYl6W6ljvd81yTeVs5/5CknH/058H17vgBTBFWV6CffqUKH+D4A7INhIKJQ1y6bVnqQBImWmj8p/qe1C46LvKd1cVXoCX3/YBQ0i4D0rAYFf8ZIzfgGwwXOM4jWhO7BrhdkLLUqMLfqXnjAtbiBGTUOUIoJcvlpQnycCveyhfiQNpHPaU0aV+QjNaj9CPA6Il5nweDQL65COZmhSlBsRm7TiHqrrlRX0G/QzyfoN7Hds/26i9k7rl4a9K4oEIatFQW2ranq50xP0mGrrDC/DFYZ/yRyJxBTUcvyJjp1zDKagOQI0IEsYfOUbbzbr+wbSCnx4jOoXi3XRBQYbzCGY75Fbu/6of0+PMzbewYe0hyBgp2r7PFS0K0WooVrvScrcuSSIOELuYESrKR9aNo4sbC08CUy0gbpTO80rh+aqN2/mfi4ixbrtsxPwEpHD5SNjYvrUNio0WCG0qm6dN92AlWnP9Qm6GVLS6eWY0LRixmZ6pgUZV6oDN3LoF/xUVjdMNVHyCK17mFB2qG9N5Fp9yvAz0zoft+aTMw2WIqiku8tbPcqUSILCTipgfuaOqsa/nojlbHZUAzcc1/5/CX1iIL5s/QTXn5y7gT4K43GiGSustErh3WlK1dAhJf0bfmD//f63/76uTmtApz4T4N9okcFtUHHc0fxKz68weD0cPlp5gGrYgfiyTybUyDvmU2GiOdXy/1ndWANxZe1JfOrq0yjQA/HBbSevD0xX8AUEsDBBQAAgAIABNLpk4rC8BtSgAAAGsAAAAbAAAAdW5pdmVyc2FsL3VuaXZlcnNhbC5wbmcueG1ss7GvyM1RKEstKs7Mz7NVMtQzULK34+WyKShKLctMLVeoAIoZ6RlAgJJCJSq3PDOlJAMoZGBujBDMSM1MzyixVbIwMIUL6gPNBABQSwECAAAUAAIACAASS6ZOCZbkDHYEAAAREQAAHQAAAAAAAAABAAAAAAAAAAAAdW5pdmVyc2FsL2NvbW1vbl9tZXNzYWdlcy5sbmdQSwECAAAUAAIACAASS6ZOhvZqvDoDAACQDAAAJwAAAAAAAAABAAAAAACxBAAAdW5pdmVyc2FsL2ZsYXNoX3B1Ymxpc2hpbmdfc2V0dGluZ3MueG1sUEsBAgAAFAACAAgAEkumTn4dtWa3AgAAUAoAACEAAAAAAAAAAQAAAAAAMAgAAHVuaXZlcnNhbC9mbGFzaF9za2luX3NldHRpbmdzLnhtbFBLAQIAABQAAgAIABJLpk71eJSxDQMAAKELAAAmAAAAAAAAAAEAAAAAACYLAAB1bml2ZXJzYWwvaHRtbF9wdWJsaXNoaW5nX3NldHRpbmdzLnhtbFBLAQIAABQAAgAIABJLpk7+2QZdoAEAAC0GAAAfAAAAAAAAAAEAAAAAAHcOAAB1bml2ZXJzYWwvaHRtbF9za2luX3NldHRpbmdzLmpzUEsBAgAAFAACAAgAEkumTj08L9HBAAAA5QEAABoAAAAAAAAAAQAAAAAAVBAAAHVuaXZlcnNhbC9pMThuX3ByZXNldHMueG1sUEsBAgAAFAACAAgAEkumTgzStqxuAAAAbgAAABwAAAAAAAAAAQAAAAAATREAAHVuaXZlcnNhbC9sb2NhbF9zZXR0aW5ncy54bWxQSwECAAAUAAIACABElFdHI7RO+/sCAACwCAAAFAAAAAAAAAABAAAAAAD1EQAAdW5pdmVyc2FsL3BsYXllci54bWxQSwECAAAUAAIACAASS6ZONdvZrWgBAADzAgAAKQAAAAAAAAABAAAAAAAiFQAAdW5pdmVyc2FsL3NraW5fY3VzdG9taXphdGlvbl9zZXR0aW5ncy54bWxQSwECAAAUAAIACAATS6ZO9tVKNrgMAACDIQAAFwAAAAAAAAAAAAAAAADRFgAAdW5pdmVyc2FsL3VuaXZlcnNhbC5wbmdQSwECAAAUAAIACAATS6ZOKwvAbUoAAABrAAAAGwAAAAAAAAABAAAAAAC+IwAAdW5pdmVyc2FsL3VuaXZlcnNhbC5wbmcueG1sUEsFBgAAAAALAAsASQMAAEEkAAAAAA=="/>
  <p:tag name="ISPRING_PRESENTATION_TITLE" val="15253706894921"/>
  <p:tag name="COMMONDATA" val="eyJoZGlkIjoiNzk1ZDY0OTVhNTA1ODYwMmMwZWMxOWU1ZWNkMmJiM2EifQ=="/>
</p:tagLst>
</file>

<file path=ppt/tags/tag3.xml><?xml version="1.0" encoding="utf-8"?>
<p:tagLst xmlns:p="http://schemas.openxmlformats.org/presentationml/2006/main">
  <p:tag name="PA" val="v3.0.1"/>
</p:tagLst>
</file>

<file path=ppt/tags/tag4.xml><?xml version="1.0" encoding="utf-8"?>
<p:tagLst xmlns:p="http://schemas.openxmlformats.org/presentationml/2006/main">
  <p:tag name="MH" val="20160830110146"/>
  <p:tag name="MH_LIBRARY" val="CONTENTS"/>
  <p:tag name="MH_TYPE" val="OTHERS"/>
  <p:tag name="ID" val="553512"/>
</p:tagLst>
</file>

<file path=ppt/tags/tag5.xml><?xml version="1.0" encoding="utf-8"?>
<p:tagLst xmlns:p="http://schemas.openxmlformats.org/presentationml/2006/main">
  <p:tag name="MH" val="20160830110146"/>
  <p:tag name="MH_LIBRARY" val="CONTENTS"/>
  <p:tag name="MH_TYPE" val="OTHERS"/>
  <p:tag name="ID" val="553512"/>
</p:tagLst>
</file>

<file path=ppt/tags/tag6.xml><?xml version="1.0" encoding="utf-8"?>
<p:tagLst xmlns:p="http://schemas.openxmlformats.org/presentationml/2006/main">
  <p:tag name="MH" val="20161022204031"/>
  <p:tag name="MH_LIBRARY" val="GRAPHIC"/>
  <p:tag name="MH_ORDER" val="文本框 2"/>
</p:tagLst>
</file>

<file path=ppt/tags/tag7.xml><?xml version="1.0" encoding="utf-8"?>
<p:tagLst xmlns:p="http://schemas.openxmlformats.org/presentationml/2006/main">
  <p:tag name="MH" val="20161022204031"/>
  <p:tag name="MH_LIBRARY" val="GRAPHIC"/>
  <p:tag name="MH_ORDER" val="Straight Connector 6"/>
</p:tagLst>
</file>

<file path=ppt/tags/tag8.xml><?xml version="1.0" encoding="utf-8"?>
<p:tagLst xmlns:p="http://schemas.openxmlformats.org/presentationml/2006/main">
  <p:tag name="MH" val="20161022204031"/>
  <p:tag name="MH_LIBRARY" val="GRAPHIC"/>
  <p:tag name="MH_ORDER" val="文本框 11"/>
</p:tagLst>
</file>

<file path=ppt/tags/tag9.xml><?xml version="1.0" encoding="utf-8"?>
<p:tagLst xmlns:p="http://schemas.openxmlformats.org/presentationml/2006/main">
  <p:tag name="MH" val="20161022204031"/>
  <p:tag name="MH_LIBRARY" val="GRAPHIC"/>
  <p:tag name="MH_ORDER" val="文本框 2"/>
</p:tagLst>
</file>

<file path=ppt/theme/theme1.xml><?xml version="1.0" encoding="utf-8"?>
<a:theme xmlns:a="http://schemas.openxmlformats.org/drawingml/2006/main" name="Office 主题">
  <a:themeElements>
    <a:clrScheme name="自定义 2725">
      <a:dk1>
        <a:sysClr val="windowText" lastClr="000000"/>
      </a:dk1>
      <a:lt1>
        <a:srgbClr val="FFFFFF"/>
      </a:lt1>
      <a:dk2>
        <a:srgbClr val="3D588C"/>
      </a:dk2>
      <a:lt2>
        <a:srgbClr val="938FA7"/>
      </a:lt2>
      <a:accent1>
        <a:srgbClr val="938FA7"/>
      </a:accent1>
      <a:accent2>
        <a:srgbClr val="3D588C"/>
      </a:accent2>
      <a:accent3>
        <a:srgbClr val="938FA7"/>
      </a:accent3>
      <a:accent4>
        <a:srgbClr val="3D588C"/>
      </a:accent4>
      <a:accent5>
        <a:srgbClr val="938FA7"/>
      </a:accent5>
      <a:accent6>
        <a:srgbClr val="3D588C"/>
      </a:accent6>
      <a:hlink>
        <a:srgbClr val="92D050"/>
      </a:hlink>
      <a:folHlink>
        <a:srgbClr val="2BAE2A"/>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5848</Words>
  <Application>WPS 演示</Application>
  <PresentationFormat>自定义</PresentationFormat>
  <Paragraphs>721</Paragraphs>
  <Slides>30</Slides>
  <Notes>31</Notes>
  <HiddenSlides>0</HiddenSlides>
  <MMClips>1</MMClips>
  <ScaleCrop>false</ScaleCrop>
  <HeadingPairs>
    <vt:vector size="6" baseType="variant">
      <vt:variant>
        <vt:lpstr>已用的字体</vt:lpstr>
      </vt:variant>
      <vt:variant>
        <vt:i4>24</vt:i4>
      </vt:variant>
      <vt:variant>
        <vt:lpstr>主题</vt:lpstr>
      </vt:variant>
      <vt:variant>
        <vt:i4>1</vt:i4>
      </vt:variant>
      <vt:variant>
        <vt:lpstr>幻灯片标题</vt:lpstr>
      </vt:variant>
      <vt:variant>
        <vt:i4>30</vt:i4>
      </vt:variant>
    </vt:vector>
  </HeadingPairs>
  <TitlesOfParts>
    <vt:vector size="55" baseType="lpstr">
      <vt:lpstr>Arial</vt:lpstr>
      <vt:lpstr>宋体</vt:lpstr>
      <vt:lpstr>Wingdings</vt:lpstr>
      <vt:lpstr>微软雅黑</vt:lpstr>
      <vt:lpstr>方正粗谭黑简体</vt:lpstr>
      <vt:lpstr>黑体</vt:lpstr>
      <vt:lpstr>Calibri</vt:lpstr>
      <vt:lpstr>Times New Roman</vt:lpstr>
      <vt:lpstr>Neris Thin</vt:lpstr>
      <vt:lpstr>Segoe Print</vt:lpstr>
      <vt:lpstr>Century Gothic</vt:lpstr>
      <vt:lpstr>Arial Unicode MS</vt:lpstr>
      <vt:lpstr>Arial Black</vt:lpstr>
      <vt:lpstr>Roboto condensed</vt:lpstr>
      <vt:lpstr>Arial</vt:lpstr>
      <vt:lpstr>Rockwell</vt:lpstr>
      <vt:lpstr>华文黑体</vt:lpstr>
      <vt:lpstr>Calibri</vt:lpstr>
      <vt:lpstr>Impact</vt:lpstr>
      <vt:lpstr>Arial Narrow</vt:lpstr>
      <vt:lpstr>Open Sans</vt:lpstr>
      <vt:lpstr>MS PGothic</vt:lpstr>
      <vt:lpstr>Corbel</vt:lpstr>
      <vt:lpstr>微软雅黑 Light</vt:lpstr>
      <vt:lpstr>Office 主题</vt:lpstr>
      <vt:lpstr>PowerPoint 演示文稿</vt:lpstr>
      <vt:lpstr>PowerPoint 演示文稿</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vector>
  </TitlesOfParts>
  <Company>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小清新毕业论文答辩模板</dc:title>
  <dc:creator>极简办公</dc:creator>
  <cp:keywords>www.jjppt.com</cp:keywords>
  <dc:description>www.jjppt.com</dc:description>
  <dc:subject> </dc:subject>
  <cp:category> </cp:category>
  <cp:lastModifiedBy>彤</cp:lastModifiedBy>
  <cp:revision>9</cp:revision>
  <dcterms:created xsi:type="dcterms:W3CDTF">2015-05-05T08:02:00Z</dcterms:created>
  <dcterms:modified xsi:type="dcterms:W3CDTF">2022-06-03T01:28:03Z</dcterms:modified>
  <cp:version>1</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8D744FE542054F7EBCC52D2858C7177B</vt:lpwstr>
  </property>
  <property fmtid="{D5CDD505-2E9C-101B-9397-08002B2CF9AE}" pid="3" name="KSOProductBuildVer">
    <vt:lpwstr>2052-11.1.0.11744</vt:lpwstr>
  </property>
</Properties>
</file>