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3" r:id="rId7"/>
    <p:sldId id="274" r:id="rId8"/>
    <p:sldId id="273" r:id="rId9"/>
    <p:sldId id="259" r:id="rId10"/>
    <p:sldId id="264" r:id="rId11"/>
    <p:sldId id="271" r:id="rId12"/>
    <p:sldId id="272" r:id="rId13"/>
    <p:sldId id="260" r:id="rId14"/>
    <p:sldId id="265" r:id="rId15"/>
    <p:sldId id="269" r:id="rId16"/>
    <p:sldId id="270" r:id="rId17"/>
    <p:sldId id="261" r:id="rId18"/>
    <p:sldId id="266" r:id="rId19"/>
    <p:sldId id="267" r:id="rId20"/>
    <p:sldId id="268" r:id="rId21"/>
    <p:sldId id="262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EA3"/>
    <a:srgbClr val="CFD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2622" y="14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5426B-2B2E-4030-A89E-F8FFF3383CB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69B3D-A431-4469-B245-DDAF4613C7F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13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14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15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16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17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18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19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4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7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8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9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939C1-E190-45E6-ACBE-41A243E7241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42F5-E63A-47C7-A623-D8D4D36CA6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2018/8/20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‹#›</a:t>
            </a:r>
            <a:endParaRPr lang="zh-CN" altLang="en-US"/>
          </a:p>
        </p:txBody>
      </p:sp>
      <p:pic>
        <p:nvPicPr>
          <p:cNvPr id="7" name="图片 6" descr="05c77ac8acc68ec90b5f9e08203986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959975" y="252095"/>
            <a:ext cx="2205990" cy="15589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7D9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63333" r="36192" b="2188"/>
          <a:stretch>
            <a:fillRect/>
          </a:stretch>
        </p:blipFill>
        <p:spPr>
          <a:xfrm>
            <a:off x="9387840" y="147792"/>
            <a:ext cx="574126" cy="1127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34831" r="34366" b="36109"/>
          <a:stretch>
            <a:fillRect/>
          </a:stretch>
        </p:blipFill>
        <p:spPr>
          <a:xfrm flipH="1">
            <a:off x="9959744" y="3892457"/>
            <a:ext cx="2149065" cy="28177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r="60229" b="75124"/>
          <a:stretch>
            <a:fillRect/>
          </a:stretch>
        </p:blipFill>
        <p:spPr>
          <a:xfrm>
            <a:off x="9703142" y="5192878"/>
            <a:ext cx="1239426" cy="14091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6" t="64827" r="12176" b="22564"/>
          <a:stretch>
            <a:fillRect/>
          </a:stretch>
        </p:blipFill>
        <p:spPr>
          <a:xfrm>
            <a:off x="9961966" y="5835019"/>
            <a:ext cx="1735015" cy="864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68946" r="70677" b="2387"/>
          <a:stretch>
            <a:fillRect/>
          </a:stretch>
        </p:blipFill>
        <p:spPr>
          <a:xfrm rot="20052631">
            <a:off x="45471" y="4914454"/>
            <a:ext cx="2407920" cy="196596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068271" y="1962150"/>
            <a:ext cx="6055458" cy="2933700"/>
            <a:chOff x="3068271" y="1962150"/>
            <a:chExt cx="6055458" cy="2933700"/>
          </a:xfrm>
        </p:grpSpPr>
        <p:sp>
          <p:nvSpPr>
            <p:cNvPr id="18" name="矩形 17"/>
            <p:cNvSpPr/>
            <p:nvPr/>
          </p:nvSpPr>
          <p:spPr>
            <a:xfrm>
              <a:off x="3068271" y="1962150"/>
              <a:ext cx="6055458" cy="2933700"/>
            </a:xfrm>
            <a:prstGeom prst="rect">
              <a:avLst/>
            </a:prstGeom>
            <a:noFill/>
            <a:ln w="38100">
              <a:solidFill>
                <a:srgbClr val="7D9E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D9EA3"/>
                </a:solidFill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221036" y="2170549"/>
              <a:ext cx="5749928" cy="2515236"/>
              <a:chOff x="3221036" y="2218949"/>
              <a:chExt cx="5749928" cy="2515236"/>
            </a:xfrm>
          </p:grpSpPr>
          <p:sp>
            <p:nvSpPr>
              <p:cNvPr id="20" name="文本框 11"/>
              <p:cNvSpPr txBox="1"/>
              <p:nvPr/>
            </p:nvSpPr>
            <p:spPr>
              <a:xfrm>
                <a:off x="3221036" y="3535523"/>
                <a:ext cx="5749928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4800">
                    <a:solidFill>
                      <a:srgbClr val="7D9EA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毕业答辩</a:t>
                </a:r>
                <a:r>
                  <a:rPr lang="en-US" altLang="zh-CN" sz="4800">
                    <a:solidFill>
                      <a:srgbClr val="7D9EA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PPT</a:t>
                </a:r>
                <a:r>
                  <a:rPr lang="zh-CN" altLang="en-US" sz="4800">
                    <a:solidFill>
                      <a:srgbClr val="7D9EA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模板       </a:t>
                </a:r>
                <a:endParaRPr lang="zh-CN" altLang="en-US" sz="4800" dirty="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4124325" y="2218949"/>
                <a:ext cx="3943350" cy="1568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dirty="0">
                    <a:solidFill>
                      <a:srgbClr val="7D9EA3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20</a:t>
                </a:r>
                <a:r>
                  <a:rPr lang="en-US" sz="9600" dirty="0">
                    <a:solidFill>
                      <a:srgbClr val="7D9EA3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22</a:t>
                </a:r>
                <a:endParaRPr lang="en-US" sz="9600" dirty="0">
                  <a:solidFill>
                    <a:srgbClr val="7D9EA3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329784" y="4365885"/>
                <a:ext cx="3531870" cy="368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>
                    <a:solidFill>
                      <a:srgbClr val="7D9EA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答辩人：</a:t>
                </a:r>
                <a:r>
                  <a:rPr lang="en-US" altLang="zh-CN">
                    <a:solidFill>
                      <a:srgbClr val="7D9EA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XXX      </a:t>
                </a:r>
                <a:r>
                  <a:rPr lang="zh-CN" altLang="en-US">
                    <a:solidFill>
                      <a:srgbClr val="7D9EA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指导教师：</a:t>
                </a:r>
                <a:r>
                  <a:rPr lang="en-US" altLang="zh-CN">
                    <a:solidFill>
                      <a:srgbClr val="7D9EA3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XXX</a:t>
                </a:r>
                <a:endParaRPr lang="zh-CN" altLang="en-US" dirty="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0" b="83607"/>
          <a:stretch>
            <a:fillRect/>
          </a:stretch>
        </p:blipFill>
        <p:spPr>
          <a:xfrm flipH="1">
            <a:off x="246549" y="252046"/>
            <a:ext cx="3638696" cy="2117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2925" y="259517"/>
            <a:ext cx="3511234" cy="569972"/>
            <a:chOff x="1131008" y="354033"/>
            <a:chExt cx="3511234" cy="569972"/>
          </a:xfrm>
        </p:grpSpPr>
        <p:sp>
          <p:nvSpPr>
            <p:cNvPr id="9" name="文本框 8"/>
            <p:cNvSpPr txBox="1"/>
            <p:nvPr/>
          </p:nvSpPr>
          <p:spPr>
            <a:xfrm>
              <a:off x="1137042" y="354033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31008" y="670089"/>
              <a:ext cx="219483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AND SIGNIFICANCE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64127" y="1962150"/>
            <a:ext cx="9663746" cy="2324100"/>
            <a:chOff x="1158875" y="3175391"/>
            <a:chExt cx="6826251" cy="1641692"/>
          </a:xfrm>
        </p:grpSpPr>
        <p:sp>
          <p:nvSpPr>
            <p:cNvPr id="7" name="Freeform 25"/>
            <p:cNvSpPr/>
            <p:nvPr/>
          </p:nvSpPr>
          <p:spPr>
            <a:xfrm flipV="1">
              <a:off x="1158875" y="3358062"/>
              <a:ext cx="1187451" cy="1459021"/>
            </a:xfrm>
            <a:custGeom>
              <a:avLst/>
              <a:gdLst>
                <a:gd name="connsiteX0" fmla="*/ 0 w 1600200"/>
                <a:gd name="connsiteY0" fmla="*/ 800100 h 1600200"/>
                <a:gd name="connsiteX1" fmla="*/ 234345 w 1600200"/>
                <a:gd name="connsiteY1" fmla="*/ 234344 h 1600200"/>
                <a:gd name="connsiteX2" fmla="*/ 800102 w 1600200"/>
                <a:gd name="connsiteY2" fmla="*/ 1 h 1600200"/>
                <a:gd name="connsiteX3" fmla="*/ 1365858 w 1600200"/>
                <a:gd name="connsiteY3" fmla="*/ 234346 h 1600200"/>
                <a:gd name="connsiteX4" fmla="*/ 1600201 w 1600200"/>
                <a:gd name="connsiteY4" fmla="*/ 800103 h 1600200"/>
                <a:gd name="connsiteX5" fmla="*/ 1365857 w 1600200"/>
                <a:gd name="connsiteY5" fmla="*/ 1365859 h 1600200"/>
                <a:gd name="connsiteX6" fmla="*/ 800101 w 1600200"/>
                <a:gd name="connsiteY6" fmla="*/ 1600203 h 1600200"/>
                <a:gd name="connsiteX7" fmla="*/ 234345 w 1600200"/>
                <a:gd name="connsiteY7" fmla="*/ 1365859 h 1600200"/>
                <a:gd name="connsiteX8" fmla="*/ 2 w 1600200"/>
                <a:gd name="connsiteY8" fmla="*/ 800102 h 1600200"/>
                <a:gd name="connsiteX9" fmla="*/ 0 w 1600200"/>
                <a:gd name="connsiteY9" fmla="*/ 800100 h 1600200"/>
                <a:gd name="connsiteX0-1" fmla="*/ 0 w 1600201"/>
                <a:gd name="connsiteY0-2" fmla="*/ 1166064 h 1966167"/>
                <a:gd name="connsiteX1-3" fmla="*/ 234345 w 1600201"/>
                <a:gd name="connsiteY1-4" fmla="*/ 600308 h 1966167"/>
                <a:gd name="connsiteX2-5" fmla="*/ 800102 w 1600201"/>
                <a:gd name="connsiteY2-6" fmla="*/ 0 h 1966167"/>
                <a:gd name="connsiteX3-7" fmla="*/ 1365858 w 1600201"/>
                <a:gd name="connsiteY3-8" fmla="*/ 600310 h 1966167"/>
                <a:gd name="connsiteX4-9" fmla="*/ 1600201 w 1600201"/>
                <a:gd name="connsiteY4-10" fmla="*/ 1166067 h 1966167"/>
                <a:gd name="connsiteX5-11" fmla="*/ 1365857 w 1600201"/>
                <a:gd name="connsiteY5-12" fmla="*/ 1731823 h 1966167"/>
                <a:gd name="connsiteX6-13" fmla="*/ 800101 w 1600201"/>
                <a:gd name="connsiteY6-14" fmla="*/ 1966167 h 1966167"/>
                <a:gd name="connsiteX7-15" fmla="*/ 234345 w 1600201"/>
                <a:gd name="connsiteY7-16" fmla="*/ 1731823 h 1966167"/>
                <a:gd name="connsiteX8-17" fmla="*/ 2 w 1600201"/>
                <a:gd name="connsiteY8-18" fmla="*/ 1166066 h 1966167"/>
                <a:gd name="connsiteX9-19" fmla="*/ 0 w 1600201"/>
                <a:gd name="connsiteY9-20" fmla="*/ 1166064 h 19661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600201" h="1966167">
                  <a:moveTo>
                    <a:pt x="0" y="1166064"/>
                  </a:moveTo>
                  <a:cubicBezTo>
                    <a:pt x="0" y="953864"/>
                    <a:pt x="100995" y="794652"/>
                    <a:pt x="234345" y="600308"/>
                  </a:cubicBezTo>
                  <a:cubicBezTo>
                    <a:pt x="367695" y="405964"/>
                    <a:pt x="587902" y="0"/>
                    <a:pt x="800102" y="0"/>
                  </a:cubicBezTo>
                  <a:cubicBezTo>
                    <a:pt x="1012302" y="0"/>
                    <a:pt x="1232508" y="405965"/>
                    <a:pt x="1365858" y="600310"/>
                  </a:cubicBezTo>
                  <a:cubicBezTo>
                    <a:pt x="1499208" y="794655"/>
                    <a:pt x="1600201" y="953867"/>
                    <a:pt x="1600201" y="1166067"/>
                  </a:cubicBezTo>
                  <a:cubicBezTo>
                    <a:pt x="1600201" y="1378267"/>
                    <a:pt x="1515905" y="1581775"/>
                    <a:pt x="1365857" y="1731823"/>
                  </a:cubicBezTo>
                  <a:cubicBezTo>
                    <a:pt x="1215809" y="1881871"/>
                    <a:pt x="1012300" y="1966167"/>
                    <a:pt x="800101" y="1966167"/>
                  </a:cubicBezTo>
                  <a:cubicBezTo>
                    <a:pt x="587901" y="1966167"/>
                    <a:pt x="384393" y="1881871"/>
                    <a:pt x="234345" y="1731823"/>
                  </a:cubicBezTo>
                  <a:cubicBezTo>
                    <a:pt x="84297" y="1581775"/>
                    <a:pt x="1" y="1378266"/>
                    <a:pt x="2" y="1166066"/>
                  </a:cubicBezTo>
                  <a:lnTo>
                    <a:pt x="0" y="1166064"/>
                  </a:lnTo>
                  <a:close/>
                </a:path>
              </a:pathLst>
            </a:custGeom>
            <a:solidFill>
              <a:srgbClr val="7D9EA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37"/>
            <p:cNvSpPr/>
            <p:nvPr/>
          </p:nvSpPr>
          <p:spPr>
            <a:xfrm>
              <a:off x="2568575" y="3175391"/>
              <a:ext cx="1187451" cy="1459021"/>
            </a:xfrm>
            <a:custGeom>
              <a:avLst/>
              <a:gdLst>
                <a:gd name="connsiteX0" fmla="*/ 0 w 1600200"/>
                <a:gd name="connsiteY0" fmla="*/ 800100 h 1600200"/>
                <a:gd name="connsiteX1" fmla="*/ 234345 w 1600200"/>
                <a:gd name="connsiteY1" fmla="*/ 234344 h 1600200"/>
                <a:gd name="connsiteX2" fmla="*/ 800102 w 1600200"/>
                <a:gd name="connsiteY2" fmla="*/ 1 h 1600200"/>
                <a:gd name="connsiteX3" fmla="*/ 1365858 w 1600200"/>
                <a:gd name="connsiteY3" fmla="*/ 234346 h 1600200"/>
                <a:gd name="connsiteX4" fmla="*/ 1600201 w 1600200"/>
                <a:gd name="connsiteY4" fmla="*/ 800103 h 1600200"/>
                <a:gd name="connsiteX5" fmla="*/ 1365857 w 1600200"/>
                <a:gd name="connsiteY5" fmla="*/ 1365859 h 1600200"/>
                <a:gd name="connsiteX6" fmla="*/ 800101 w 1600200"/>
                <a:gd name="connsiteY6" fmla="*/ 1600203 h 1600200"/>
                <a:gd name="connsiteX7" fmla="*/ 234345 w 1600200"/>
                <a:gd name="connsiteY7" fmla="*/ 1365859 h 1600200"/>
                <a:gd name="connsiteX8" fmla="*/ 2 w 1600200"/>
                <a:gd name="connsiteY8" fmla="*/ 800102 h 1600200"/>
                <a:gd name="connsiteX9" fmla="*/ 0 w 1600200"/>
                <a:gd name="connsiteY9" fmla="*/ 800100 h 1600200"/>
                <a:gd name="connsiteX0-1" fmla="*/ 0 w 1600201"/>
                <a:gd name="connsiteY0-2" fmla="*/ 1166064 h 1966167"/>
                <a:gd name="connsiteX1-3" fmla="*/ 234345 w 1600201"/>
                <a:gd name="connsiteY1-4" fmla="*/ 600308 h 1966167"/>
                <a:gd name="connsiteX2-5" fmla="*/ 800102 w 1600201"/>
                <a:gd name="connsiteY2-6" fmla="*/ 0 h 1966167"/>
                <a:gd name="connsiteX3-7" fmla="*/ 1365858 w 1600201"/>
                <a:gd name="connsiteY3-8" fmla="*/ 600310 h 1966167"/>
                <a:gd name="connsiteX4-9" fmla="*/ 1600201 w 1600201"/>
                <a:gd name="connsiteY4-10" fmla="*/ 1166067 h 1966167"/>
                <a:gd name="connsiteX5-11" fmla="*/ 1365857 w 1600201"/>
                <a:gd name="connsiteY5-12" fmla="*/ 1731823 h 1966167"/>
                <a:gd name="connsiteX6-13" fmla="*/ 800101 w 1600201"/>
                <a:gd name="connsiteY6-14" fmla="*/ 1966167 h 1966167"/>
                <a:gd name="connsiteX7-15" fmla="*/ 234345 w 1600201"/>
                <a:gd name="connsiteY7-16" fmla="*/ 1731823 h 1966167"/>
                <a:gd name="connsiteX8-17" fmla="*/ 2 w 1600201"/>
                <a:gd name="connsiteY8-18" fmla="*/ 1166066 h 1966167"/>
                <a:gd name="connsiteX9-19" fmla="*/ 0 w 1600201"/>
                <a:gd name="connsiteY9-20" fmla="*/ 1166064 h 19661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600201" h="1966167">
                  <a:moveTo>
                    <a:pt x="0" y="1166064"/>
                  </a:moveTo>
                  <a:cubicBezTo>
                    <a:pt x="0" y="953864"/>
                    <a:pt x="100995" y="794652"/>
                    <a:pt x="234345" y="600308"/>
                  </a:cubicBezTo>
                  <a:cubicBezTo>
                    <a:pt x="367695" y="405964"/>
                    <a:pt x="587902" y="0"/>
                    <a:pt x="800102" y="0"/>
                  </a:cubicBezTo>
                  <a:cubicBezTo>
                    <a:pt x="1012302" y="0"/>
                    <a:pt x="1232508" y="405965"/>
                    <a:pt x="1365858" y="600310"/>
                  </a:cubicBezTo>
                  <a:cubicBezTo>
                    <a:pt x="1499208" y="794655"/>
                    <a:pt x="1600201" y="953867"/>
                    <a:pt x="1600201" y="1166067"/>
                  </a:cubicBezTo>
                  <a:cubicBezTo>
                    <a:pt x="1600201" y="1378267"/>
                    <a:pt x="1515905" y="1581775"/>
                    <a:pt x="1365857" y="1731823"/>
                  </a:cubicBezTo>
                  <a:cubicBezTo>
                    <a:pt x="1215809" y="1881871"/>
                    <a:pt x="1012300" y="1966167"/>
                    <a:pt x="800101" y="1966167"/>
                  </a:cubicBezTo>
                  <a:cubicBezTo>
                    <a:pt x="587901" y="1966167"/>
                    <a:pt x="384393" y="1881871"/>
                    <a:pt x="234345" y="1731823"/>
                  </a:cubicBezTo>
                  <a:cubicBezTo>
                    <a:pt x="84297" y="1581775"/>
                    <a:pt x="1" y="1378266"/>
                    <a:pt x="2" y="1166066"/>
                  </a:cubicBezTo>
                  <a:lnTo>
                    <a:pt x="0" y="1166064"/>
                  </a:lnTo>
                  <a:close/>
                </a:path>
              </a:pathLst>
            </a:custGeom>
            <a:solidFill>
              <a:srgbClr val="7D9EA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39"/>
            <p:cNvSpPr/>
            <p:nvPr/>
          </p:nvSpPr>
          <p:spPr>
            <a:xfrm flipV="1">
              <a:off x="3978275" y="3358062"/>
              <a:ext cx="1187451" cy="1459021"/>
            </a:xfrm>
            <a:custGeom>
              <a:avLst/>
              <a:gdLst>
                <a:gd name="connsiteX0" fmla="*/ 0 w 1600200"/>
                <a:gd name="connsiteY0" fmla="*/ 800100 h 1600200"/>
                <a:gd name="connsiteX1" fmla="*/ 234345 w 1600200"/>
                <a:gd name="connsiteY1" fmla="*/ 234344 h 1600200"/>
                <a:gd name="connsiteX2" fmla="*/ 800102 w 1600200"/>
                <a:gd name="connsiteY2" fmla="*/ 1 h 1600200"/>
                <a:gd name="connsiteX3" fmla="*/ 1365858 w 1600200"/>
                <a:gd name="connsiteY3" fmla="*/ 234346 h 1600200"/>
                <a:gd name="connsiteX4" fmla="*/ 1600201 w 1600200"/>
                <a:gd name="connsiteY4" fmla="*/ 800103 h 1600200"/>
                <a:gd name="connsiteX5" fmla="*/ 1365857 w 1600200"/>
                <a:gd name="connsiteY5" fmla="*/ 1365859 h 1600200"/>
                <a:gd name="connsiteX6" fmla="*/ 800101 w 1600200"/>
                <a:gd name="connsiteY6" fmla="*/ 1600203 h 1600200"/>
                <a:gd name="connsiteX7" fmla="*/ 234345 w 1600200"/>
                <a:gd name="connsiteY7" fmla="*/ 1365859 h 1600200"/>
                <a:gd name="connsiteX8" fmla="*/ 2 w 1600200"/>
                <a:gd name="connsiteY8" fmla="*/ 800102 h 1600200"/>
                <a:gd name="connsiteX9" fmla="*/ 0 w 1600200"/>
                <a:gd name="connsiteY9" fmla="*/ 800100 h 1600200"/>
                <a:gd name="connsiteX0-1" fmla="*/ 0 w 1600201"/>
                <a:gd name="connsiteY0-2" fmla="*/ 1166064 h 1966167"/>
                <a:gd name="connsiteX1-3" fmla="*/ 234345 w 1600201"/>
                <a:gd name="connsiteY1-4" fmla="*/ 600308 h 1966167"/>
                <a:gd name="connsiteX2-5" fmla="*/ 800102 w 1600201"/>
                <a:gd name="connsiteY2-6" fmla="*/ 0 h 1966167"/>
                <a:gd name="connsiteX3-7" fmla="*/ 1365858 w 1600201"/>
                <a:gd name="connsiteY3-8" fmla="*/ 600310 h 1966167"/>
                <a:gd name="connsiteX4-9" fmla="*/ 1600201 w 1600201"/>
                <a:gd name="connsiteY4-10" fmla="*/ 1166067 h 1966167"/>
                <a:gd name="connsiteX5-11" fmla="*/ 1365857 w 1600201"/>
                <a:gd name="connsiteY5-12" fmla="*/ 1731823 h 1966167"/>
                <a:gd name="connsiteX6-13" fmla="*/ 800101 w 1600201"/>
                <a:gd name="connsiteY6-14" fmla="*/ 1966167 h 1966167"/>
                <a:gd name="connsiteX7-15" fmla="*/ 234345 w 1600201"/>
                <a:gd name="connsiteY7-16" fmla="*/ 1731823 h 1966167"/>
                <a:gd name="connsiteX8-17" fmla="*/ 2 w 1600201"/>
                <a:gd name="connsiteY8-18" fmla="*/ 1166066 h 1966167"/>
                <a:gd name="connsiteX9-19" fmla="*/ 0 w 1600201"/>
                <a:gd name="connsiteY9-20" fmla="*/ 1166064 h 19661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600201" h="1966167">
                  <a:moveTo>
                    <a:pt x="0" y="1166064"/>
                  </a:moveTo>
                  <a:cubicBezTo>
                    <a:pt x="0" y="953864"/>
                    <a:pt x="100995" y="794652"/>
                    <a:pt x="234345" y="600308"/>
                  </a:cubicBezTo>
                  <a:cubicBezTo>
                    <a:pt x="367695" y="405964"/>
                    <a:pt x="587902" y="0"/>
                    <a:pt x="800102" y="0"/>
                  </a:cubicBezTo>
                  <a:cubicBezTo>
                    <a:pt x="1012302" y="0"/>
                    <a:pt x="1232508" y="405965"/>
                    <a:pt x="1365858" y="600310"/>
                  </a:cubicBezTo>
                  <a:cubicBezTo>
                    <a:pt x="1499208" y="794655"/>
                    <a:pt x="1600201" y="953867"/>
                    <a:pt x="1600201" y="1166067"/>
                  </a:cubicBezTo>
                  <a:cubicBezTo>
                    <a:pt x="1600201" y="1378267"/>
                    <a:pt x="1515905" y="1581775"/>
                    <a:pt x="1365857" y="1731823"/>
                  </a:cubicBezTo>
                  <a:cubicBezTo>
                    <a:pt x="1215809" y="1881871"/>
                    <a:pt x="1012300" y="1966167"/>
                    <a:pt x="800101" y="1966167"/>
                  </a:cubicBezTo>
                  <a:cubicBezTo>
                    <a:pt x="587901" y="1966167"/>
                    <a:pt x="384393" y="1881871"/>
                    <a:pt x="234345" y="1731823"/>
                  </a:cubicBezTo>
                  <a:cubicBezTo>
                    <a:pt x="84297" y="1581775"/>
                    <a:pt x="1" y="1378266"/>
                    <a:pt x="2" y="1166066"/>
                  </a:cubicBezTo>
                  <a:lnTo>
                    <a:pt x="0" y="1166064"/>
                  </a:lnTo>
                  <a:close/>
                </a:path>
              </a:pathLst>
            </a:custGeom>
            <a:solidFill>
              <a:srgbClr val="7D9EA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41"/>
            <p:cNvSpPr/>
            <p:nvPr/>
          </p:nvSpPr>
          <p:spPr>
            <a:xfrm>
              <a:off x="5387975" y="3175391"/>
              <a:ext cx="1187451" cy="1459021"/>
            </a:xfrm>
            <a:custGeom>
              <a:avLst/>
              <a:gdLst>
                <a:gd name="connsiteX0" fmla="*/ 0 w 1600200"/>
                <a:gd name="connsiteY0" fmla="*/ 800100 h 1600200"/>
                <a:gd name="connsiteX1" fmla="*/ 234345 w 1600200"/>
                <a:gd name="connsiteY1" fmla="*/ 234344 h 1600200"/>
                <a:gd name="connsiteX2" fmla="*/ 800102 w 1600200"/>
                <a:gd name="connsiteY2" fmla="*/ 1 h 1600200"/>
                <a:gd name="connsiteX3" fmla="*/ 1365858 w 1600200"/>
                <a:gd name="connsiteY3" fmla="*/ 234346 h 1600200"/>
                <a:gd name="connsiteX4" fmla="*/ 1600201 w 1600200"/>
                <a:gd name="connsiteY4" fmla="*/ 800103 h 1600200"/>
                <a:gd name="connsiteX5" fmla="*/ 1365857 w 1600200"/>
                <a:gd name="connsiteY5" fmla="*/ 1365859 h 1600200"/>
                <a:gd name="connsiteX6" fmla="*/ 800101 w 1600200"/>
                <a:gd name="connsiteY6" fmla="*/ 1600203 h 1600200"/>
                <a:gd name="connsiteX7" fmla="*/ 234345 w 1600200"/>
                <a:gd name="connsiteY7" fmla="*/ 1365859 h 1600200"/>
                <a:gd name="connsiteX8" fmla="*/ 2 w 1600200"/>
                <a:gd name="connsiteY8" fmla="*/ 800102 h 1600200"/>
                <a:gd name="connsiteX9" fmla="*/ 0 w 1600200"/>
                <a:gd name="connsiteY9" fmla="*/ 800100 h 1600200"/>
                <a:gd name="connsiteX0-1" fmla="*/ 0 w 1600201"/>
                <a:gd name="connsiteY0-2" fmla="*/ 1166064 h 1966167"/>
                <a:gd name="connsiteX1-3" fmla="*/ 234345 w 1600201"/>
                <a:gd name="connsiteY1-4" fmla="*/ 600308 h 1966167"/>
                <a:gd name="connsiteX2-5" fmla="*/ 800102 w 1600201"/>
                <a:gd name="connsiteY2-6" fmla="*/ 0 h 1966167"/>
                <a:gd name="connsiteX3-7" fmla="*/ 1365858 w 1600201"/>
                <a:gd name="connsiteY3-8" fmla="*/ 600310 h 1966167"/>
                <a:gd name="connsiteX4-9" fmla="*/ 1600201 w 1600201"/>
                <a:gd name="connsiteY4-10" fmla="*/ 1166067 h 1966167"/>
                <a:gd name="connsiteX5-11" fmla="*/ 1365857 w 1600201"/>
                <a:gd name="connsiteY5-12" fmla="*/ 1731823 h 1966167"/>
                <a:gd name="connsiteX6-13" fmla="*/ 800101 w 1600201"/>
                <a:gd name="connsiteY6-14" fmla="*/ 1966167 h 1966167"/>
                <a:gd name="connsiteX7-15" fmla="*/ 234345 w 1600201"/>
                <a:gd name="connsiteY7-16" fmla="*/ 1731823 h 1966167"/>
                <a:gd name="connsiteX8-17" fmla="*/ 2 w 1600201"/>
                <a:gd name="connsiteY8-18" fmla="*/ 1166066 h 1966167"/>
                <a:gd name="connsiteX9-19" fmla="*/ 0 w 1600201"/>
                <a:gd name="connsiteY9-20" fmla="*/ 1166064 h 19661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600201" h="1966167">
                  <a:moveTo>
                    <a:pt x="0" y="1166064"/>
                  </a:moveTo>
                  <a:cubicBezTo>
                    <a:pt x="0" y="953864"/>
                    <a:pt x="100995" y="794652"/>
                    <a:pt x="234345" y="600308"/>
                  </a:cubicBezTo>
                  <a:cubicBezTo>
                    <a:pt x="367695" y="405964"/>
                    <a:pt x="587902" y="0"/>
                    <a:pt x="800102" y="0"/>
                  </a:cubicBezTo>
                  <a:cubicBezTo>
                    <a:pt x="1012302" y="0"/>
                    <a:pt x="1232508" y="405965"/>
                    <a:pt x="1365858" y="600310"/>
                  </a:cubicBezTo>
                  <a:cubicBezTo>
                    <a:pt x="1499208" y="794655"/>
                    <a:pt x="1600201" y="953867"/>
                    <a:pt x="1600201" y="1166067"/>
                  </a:cubicBezTo>
                  <a:cubicBezTo>
                    <a:pt x="1600201" y="1378267"/>
                    <a:pt x="1515905" y="1581775"/>
                    <a:pt x="1365857" y="1731823"/>
                  </a:cubicBezTo>
                  <a:cubicBezTo>
                    <a:pt x="1215809" y="1881871"/>
                    <a:pt x="1012300" y="1966167"/>
                    <a:pt x="800101" y="1966167"/>
                  </a:cubicBezTo>
                  <a:cubicBezTo>
                    <a:pt x="587901" y="1966167"/>
                    <a:pt x="384393" y="1881871"/>
                    <a:pt x="234345" y="1731823"/>
                  </a:cubicBezTo>
                  <a:cubicBezTo>
                    <a:pt x="84297" y="1581775"/>
                    <a:pt x="1" y="1378266"/>
                    <a:pt x="2" y="1166066"/>
                  </a:cubicBezTo>
                  <a:lnTo>
                    <a:pt x="0" y="1166064"/>
                  </a:lnTo>
                  <a:close/>
                </a:path>
              </a:pathLst>
            </a:custGeom>
            <a:solidFill>
              <a:srgbClr val="7D9EA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43"/>
            <p:cNvSpPr/>
            <p:nvPr/>
          </p:nvSpPr>
          <p:spPr>
            <a:xfrm flipV="1">
              <a:off x="6797675" y="3358062"/>
              <a:ext cx="1187451" cy="1459021"/>
            </a:xfrm>
            <a:custGeom>
              <a:avLst/>
              <a:gdLst>
                <a:gd name="connsiteX0" fmla="*/ 0 w 1600200"/>
                <a:gd name="connsiteY0" fmla="*/ 800100 h 1600200"/>
                <a:gd name="connsiteX1" fmla="*/ 234345 w 1600200"/>
                <a:gd name="connsiteY1" fmla="*/ 234344 h 1600200"/>
                <a:gd name="connsiteX2" fmla="*/ 800102 w 1600200"/>
                <a:gd name="connsiteY2" fmla="*/ 1 h 1600200"/>
                <a:gd name="connsiteX3" fmla="*/ 1365858 w 1600200"/>
                <a:gd name="connsiteY3" fmla="*/ 234346 h 1600200"/>
                <a:gd name="connsiteX4" fmla="*/ 1600201 w 1600200"/>
                <a:gd name="connsiteY4" fmla="*/ 800103 h 1600200"/>
                <a:gd name="connsiteX5" fmla="*/ 1365857 w 1600200"/>
                <a:gd name="connsiteY5" fmla="*/ 1365859 h 1600200"/>
                <a:gd name="connsiteX6" fmla="*/ 800101 w 1600200"/>
                <a:gd name="connsiteY6" fmla="*/ 1600203 h 1600200"/>
                <a:gd name="connsiteX7" fmla="*/ 234345 w 1600200"/>
                <a:gd name="connsiteY7" fmla="*/ 1365859 h 1600200"/>
                <a:gd name="connsiteX8" fmla="*/ 2 w 1600200"/>
                <a:gd name="connsiteY8" fmla="*/ 800102 h 1600200"/>
                <a:gd name="connsiteX9" fmla="*/ 0 w 1600200"/>
                <a:gd name="connsiteY9" fmla="*/ 800100 h 1600200"/>
                <a:gd name="connsiteX0-1" fmla="*/ 0 w 1600201"/>
                <a:gd name="connsiteY0-2" fmla="*/ 1166064 h 1966167"/>
                <a:gd name="connsiteX1-3" fmla="*/ 234345 w 1600201"/>
                <a:gd name="connsiteY1-4" fmla="*/ 600308 h 1966167"/>
                <a:gd name="connsiteX2-5" fmla="*/ 800102 w 1600201"/>
                <a:gd name="connsiteY2-6" fmla="*/ 0 h 1966167"/>
                <a:gd name="connsiteX3-7" fmla="*/ 1365858 w 1600201"/>
                <a:gd name="connsiteY3-8" fmla="*/ 600310 h 1966167"/>
                <a:gd name="connsiteX4-9" fmla="*/ 1600201 w 1600201"/>
                <a:gd name="connsiteY4-10" fmla="*/ 1166067 h 1966167"/>
                <a:gd name="connsiteX5-11" fmla="*/ 1365857 w 1600201"/>
                <a:gd name="connsiteY5-12" fmla="*/ 1731823 h 1966167"/>
                <a:gd name="connsiteX6-13" fmla="*/ 800101 w 1600201"/>
                <a:gd name="connsiteY6-14" fmla="*/ 1966167 h 1966167"/>
                <a:gd name="connsiteX7-15" fmla="*/ 234345 w 1600201"/>
                <a:gd name="connsiteY7-16" fmla="*/ 1731823 h 1966167"/>
                <a:gd name="connsiteX8-17" fmla="*/ 2 w 1600201"/>
                <a:gd name="connsiteY8-18" fmla="*/ 1166066 h 1966167"/>
                <a:gd name="connsiteX9-19" fmla="*/ 0 w 1600201"/>
                <a:gd name="connsiteY9-20" fmla="*/ 1166064 h 196616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600201" h="1966167">
                  <a:moveTo>
                    <a:pt x="0" y="1166064"/>
                  </a:moveTo>
                  <a:cubicBezTo>
                    <a:pt x="0" y="953864"/>
                    <a:pt x="100995" y="794652"/>
                    <a:pt x="234345" y="600308"/>
                  </a:cubicBezTo>
                  <a:cubicBezTo>
                    <a:pt x="367695" y="405964"/>
                    <a:pt x="587902" y="0"/>
                    <a:pt x="800102" y="0"/>
                  </a:cubicBezTo>
                  <a:cubicBezTo>
                    <a:pt x="1012302" y="0"/>
                    <a:pt x="1232508" y="405965"/>
                    <a:pt x="1365858" y="600310"/>
                  </a:cubicBezTo>
                  <a:cubicBezTo>
                    <a:pt x="1499208" y="794655"/>
                    <a:pt x="1600201" y="953867"/>
                    <a:pt x="1600201" y="1166067"/>
                  </a:cubicBezTo>
                  <a:cubicBezTo>
                    <a:pt x="1600201" y="1378267"/>
                    <a:pt x="1515905" y="1581775"/>
                    <a:pt x="1365857" y="1731823"/>
                  </a:cubicBezTo>
                  <a:cubicBezTo>
                    <a:pt x="1215809" y="1881871"/>
                    <a:pt x="1012300" y="1966167"/>
                    <a:pt x="800101" y="1966167"/>
                  </a:cubicBezTo>
                  <a:cubicBezTo>
                    <a:pt x="587901" y="1966167"/>
                    <a:pt x="384393" y="1881871"/>
                    <a:pt x="234345" y="1731823"/>
                  </a:cubicBezTo>
                  <a:cubicBezTo>
                    <a:pt x="84297" y="1581775"/>
                    <a:pt x="1" y="1378266"/>
                    <a:pt x="2" y="1166066"/>
                  </a:cubicBezTo>
                  <a:lnTo>
                    <a:pt x="0" y="1166064"/>
                  </a:lnTo>
                  <a:close/>
                </a:path>
              </a:pathLst>
            </a:custGeom>
            <a:solidFill>
              <a:srgbClr val="7D9EA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90"/>
            <p:cNvSpPr>
              <a:spLocks noEditPoints="1"/>
            </p:cNvSpPr>
            <p:nvPr/>
          </p:nvSpPr>
          <p:spPr bwMode="auto">
            <a:xfrm>
              <a:off x="5748065" y="3735654"/>
              <a:ext cx="467270" cy="467270"/>
            </a:xfrm>
            <a:custGeom>
              <a:avLst/>
              <a:gdLst/>
              <a:ahLst/>
              <a:cxnLst>
                <a:cxn ang="0">
                  <a:pos x="77" y="14"/>
                </a:cxn>
                <a:cxn ang="0">
                  <a:pos x="51" y="34"/>
                </a:cxn>
                <a:cxn ang="0">
                  <a:pos x="0" y="54"/>
                </a:cxn>
                <a:cxn ang="0">
                  <a:pos x="23" y="80"/>
                </a:cxn>
                <a:cxn ang="0">
                  <a:pos x="31" y="123"/>
                </a:cxn>
                <a:cxn ang="0">
                  <a:pos x="54" y="115"/>
                </a:cxn>
                <a:cxn ang="0">
                  <a:pos x="50" y="103"/>
                </a:cxn>
                <a:cxn ang="0">
                  <a:pos x="50" y="76"/>
                </a:cxn>
                <a:cxn ang="0">
                  <a:pos x="51" y="74"/>
                </a:cxn>
                <a:cxn ang="0">
                  <a:pos x="52" y="73"/>
                </a:cxn>
                <a:cxn ang="0">
                  <a:pos x="53" y="73"/>
                </a:cxn>
                <a:cxn ang="0">
                  <a:pos x="77" y="94"/>
                </a:cxn>
                <a:cxn ang="0">
                  <a:pos x="123" y="54"/>
                </a:cxn>
                <a:cxn ang="0">
                  <a:pos x="77" y="54"/>
                </a:cxn>
                <a:cxn ang="0">
                  <a:pos x="88" y="42"/>
                </a:cxn>
                <a:cxn ang="0">
                  <a:pos x="88" y="65"/>
                </a:cxn>
                <a:cxn ang="0">
                  <a:pos x="77" y="54"/>
                </a:cxn>
                <a:cxn ang="0">
                  <a:pos x="15" y="42"/>
                </a:cxn>
                <a:cxn ang="0">
                  <a:pos x="38" y="54"/>
                </a:cxn>
                <a:cxn ang="0">
                  <a:pos x="15" y="65"/>
                </a:cxn>
                <a:cxn ang="0">
                  <a:pos x="46" y="115"/>
                </a:cxn>
                <a:cxn ang="0">
                  <a:pos x="31" y="80"/>
                </a:cxn>
                <a:cxn ang="0">
                  <a:pos x="31" y="73"/>
                </a:cxn>
                <a:cxn ang="0">
                  <a:pos x="43" y="73"/>
                </a:cxn>
                <a:cxn ang="0">
                  <a:pos x="42" y="103"/>
                </a:cxn>
                <a:cxn ang="0">
                  <a:pos x="46" y="112"/>
                </a:cxn>
                <a:cxn ang="0">
                  <a:pos x="51" y="65"/>
                </a:cxn>
                <a:cxn ang="0">
                  <a:pos x="50" y="65"/>
                </a:cxn>
                <a:cxn ang="0">
                  <a:pos x="50" y="42"/>
                </a:cxn>
                <a:cxn ang="0">
                  <a:pos x="71" y="34"/>
                </a:cxn>
                <a:cxn ang="0">
                  <a:pos x="71" y="73"/>
                </a:cxn>
                <a:cxn ang="0">
                  <a:pos x="96" y="100"/>
                </a:cxn>
                <a:cxn ang="0">
                  <a:pos x="88" y="73"/>
                </a:cxn>
                <a:cxn ang="0">
                  <a:pos x="88" y="34"/>
                </a:cxn>
                <a:cxn ang="0">
                  <a:pos x="96" y="8"/>
                </a:cxn>
                <a:cxn ang="0">
                  <a:pos x="96" y="100"/>
                </a:cxn>
                <a:cxn ang="0">
                  <a:pos x="96" y="100"/>
                </a:cxn>
              </a:cxnLst>
              <a:rect l="0" t="0" r="r" b="b"/>
              <a:pathLst>
                <a:path w="123" h="123">
                  <a:moveTo>
                    <a:pt x="96" y="0"/>
                  </a:moveTo>
                  <a:cubicBezTo>
                    <a:pt x="88" y="0"/>
                    <a:pt x="82" y="5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1" y="26"/>
                    <a:pt x="61" y="34"/>
                    <a:pt x="51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7" y="34"/>
                    <a:pt x="0" y="43"/>
                    <a:pt x="0" y="54"/>
                  </a:cubicBezTo>
                  <a:cubicBezTo>
                    <a:pt x="0" y="64"/>
                    <a:pt x="7" y="73"/>
                    <a:pt x="15" y="73"/>
                  </a:cubicBezTo>
                  <a:cubicBezTo>
                    <a:pt x="20" y="73"/>
                    <a:pt x="23" y="76"/>
                    <a:pt x="23" y="80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9"/>
                    <a:pt x="26" y="123"/>
                    <a:pt x="31" y="123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50" y="123"/>
                    <a:pt x="54" y="119"/>
                    <a:pt x="54" y="115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7"/>
                    <a:pt x="50" y="106"/>
                    <a:pt x="50" y="103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76"/>
                    <a:pt x="50" y="75"/>
                    <a:pt x="50" y="75"/>
                  </a:cubicBezTo>
                  <a:cubicBezTo>
                    <a:pt x="50" y="75"/>
                    <a:pt x="51" y="75"/>
                    <a:pt x="51" y="74"/>
                  </a:cubicBezTo>
                  <a:cubicBezTo>
                    <a:pt x="51" y="74"/>
                    <a:pt x="51" y="74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3" y="73"/>
                    <a:pt x="53" y="73"/>
                  </a:cubicBezTo>
                  <a:cubicBezTo>
                    <a:pt x="63" y="74"/>
                    <a:pt x="71" y="82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82" y="102"/>
                    <a:pt x="88" y="107"/>
                    <a:pt x="96" y="107"/>
                  </a:cubicBezTo>
                  <a:cubicBezTo>
                    <a:pt x="114" y="107"/>
                    <a:pt x="123" y="80"/>
                    <a:pt x="123" y="54"/>
                  </a:cubicBezTo>
                  <a:cubicBezTo>
                    <a:pt x="123" y="27"/>
                    <a:pt x="114" y="0"/>
                    <a:pt x="96" y="0"/>
                  </a:cubicBezTo>
                  <a:close/>
                  <a:moveTo>
                    <a:pt x="77" y="54"/>
                  </a:moveTo>
                  <a:cubicBezTo>
                    <a:pt x="77" y="50"/>
                    <a:pt x="77" y="46"/>
                    <a:pt x="77" y="42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92" y="42"/>
                    <a:pt x="96" y="47"/>
                    <a:pt x="96" y="54"/>
                  </a:cubicBezTo>
                  <a:cubicBezTo>
                    <a:pt x="96" y="60"/>
                    <a:pt x="92" y="65"/>
                    <a:pt x="88" y="65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77" y="61"/>
                    <a:pt x="77" y="58"/>
                    <a:pt x="77" y="54"/>
                  </a:cubicBezTo>
                  <a:close/>
                  <a:moveTo>
                    <a:pt x="8" y="54"/>
                  </a:moveTo>
                  <a:cubicBezTo>
                    <a:pt x="8" y="47"/>
                    <a:pt x="11" y="42"/>
                    <a:pt x="15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45"/>
                    <a:pt x="38" y="49"/>
                    <a:pt x="38" y="54"/>
                  </a:cubicBezTo>
                  <a:cubicBezTo>
                    <a:pt x="38" y="58"/>
                    <a:pt x="40" y="62"/>
                    <a:pt x="42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1" y="65"/>
                    <a:pt x="8" y="60"/>
                    <a:pt x="8" y="54"/>
                  </a:cubicBezTo>
                  <a:close/>
                  <a:moveTo>
                    <a:pt x="46" y="115"/>
                  </a:moveTo>
                  <a:cubicBezTo>
                    <a:pt x="31" y="115"/>
                    <a:pt x="31" y="115"/>
                    <a:pt x="31" y="115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1" y="78"/>
                    <a:pt x="30" y="75"/>
                    <a:pt x="29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2" y="74"/>
                    <a:pt x="42" y="75"/>
                    <a:pt x="42" y="77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7"/>
                    <a:pt x="44" y="110"/>
                    <a:pt x="46" y="111"/>
                  </a:cubicBezTo>
                  <a:cubicBezTo>
                    <a:pt x="46" y="111"/>
                    <a:pt x="46" y="111"/>
                    <a:pt x="46" y="112"/>
                  </a:cubicBezTo>
                  <a:lnTo>
                    <a:pt x="46" y="115"/>
                  </a:lnTo>
                  <a:close/>
                  <a:moveTo>
                    <a:pt x="51" y="65"/>
                  </a:moveTo>
                  <a:cubicBezTo>
                    <a:pt x="50" y="65"/>
                    <a:pt x="50" y="65"/>
                    <a:pt x="50" y="65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46" y="65"/>
                    <a:pt x="42" y="60"/>
                    <a:pt x="42" y="54"/>
                  </a:cubicBezTo>
                  <a:cubicBezTo>
                    <a:pt x="42" y="47"/>
                    <a:pt x="46" y="42"/>
                    <a:pt x="50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8" y="42"/>
                    <a:pt x="65" y="39"/>
                    <a:pt x="71" y="34"/>
                  </a:cubicBezTo>
                  <a:cubicBezTo>
                    <a:pt x="70" y="40"/>
                    <a:pt x="69" y="47"/>
                    <a:pt x="69" y="54"/>
                  </a:cubicBezTo>
                  <a:cubicBezTo>
                    <a:pt x="69" y="60"/>
                    <a:pt x="70" y="67"/>
                    <a:pt x="71" y="73"/>
                  </a:cubicBezTo>
                  <a:cubicBezTo>
                    <a:pt x="65" y="68"/>
                    <a:pt x="58" y="65"/>
                    <a:pt x="51" y="65"/>
                  </a:cubicBezTo>
                  <a:close/>
                  <a:moveTo>
                    <a:pt x="96" y="100"/>
                  </a:moveTo>
                  <a:cubicBezTo>
                    <a:pt x="88" y="100"/>
                    <a:pt x="82" y="89"/>
                    <a:pt x="79" y="73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7" y="73"/>
                    <a:pt x="104" y="64"/>
                    <a:pt x="104" y="54"/>
                  </a:cubicBezTo>
                  <a:cubicBezTo>
                    <a:pt x="104" y="43"/>
                    <a:pt x="97" y="34"/>
                    <a:pt x="88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2" y="19"/>
                    <a:pt x="88" y="8"/>
                    <a:pt x="96" y="8"/>
                  </a:cubicBezTo>
                  <a:cubicBezTo>
                    <a:pt x="107" y="8"/>
                    <a:pt x="115" y="28"/>
                    <a:pt x="115" y="54"/>
                  </a:cubicBezTo>
                  <a:cubicBezTo>
                    <a:pt x="115" y="79"/>
                    <a:pt x="107" y="100"/>
                    <a:pt x="96" y="100"/>
                  </a:cubicBezTo>
                  <a:close/>
                  <a:moveTo>
                    <a:pt x="96" y="100"/>
                  </a:moveTo>
                  <a:cubicBezTo>
                    <a:pt x="96" y="100"/>
                    <a:pt x="96" y="100"/>
                    <a:pt x="96" y="10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6" name="Group 46"/>
            <p:cNvGrpSpPr/>
            <p:nvPr/>
          </p:nvGrpSpPr>
          <p:grpSpPr>
            <a:xfrm>
              <a:off x="2914122" y="3720012"/>
              <a:ext cx="496357" cy="498554"/>
              <a:chOff x="4019550" y="3568701"/>
              <a:chExt cx="358775" cy="360363"/>
            </a:xfrm>
            <a:solidFill>
              <a:schemeClr val="bg1"/>
            </a:solidFill>
          </p:grpSpPr>
          <p:sp>
            <p:nvSpPr>
              <p:cNvPr id="23" name="Freeform 105"/>
              <p:cNvSpPr>
                <a:spLocks noEditPoints="1"/>
              </p:cNvSpPr>
              <p:nvPr/>
            </p:nvSpPr>
            <p:spPr bwMode="auto">
              <a:xfrm>
                <a:off x="4019550" y="3568701"/>
                <a:ext cx="358775" cy="360363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31" y="46"/>
                  </a:cxn>
                  <a:cxn ang="0">
                    <a:pos x="36" y="68"/>
                  </a:cxn>
                  <a:cxn ang="0">
                    <a:pos x="4" y="100"/>
                  </a:cxn>
                  <a:cxn ang="0">
                    <a:pos x="4" y="100"/>
                  </a:cxn>
                  <a:cxn ang="0">
                    <a:pos x="0" y="109"/>
                  </a:cxn>
                  <a:cxn ang="0">
                    <a:pos x="13" y="123"/>
                  </a:cxn>
                  <a:cxn ang="0">
                    <a:pos x="23" y="119"/>
                  </a:cxn>
                  <a:cxn ang="0">
                    <a:pos x="23" y="119"/>
                  </a:cxn>
                  <a:cxn ang="0">
                    <a:pos x="55" y="87"/>
                  </a:cxn>
                  <a:cxn ang="0">
                    <a:pos x="77" y="92"/>
                  </a:cxn>
                  <a:cxn ang="0">
                    <a:pos x="123" y="46"/>
                  </a:cxn>
                  <a:cxn ang="0">
                    <a:pos x="77" y="0"/>
                  </a:cxn>
                  <a:cxn ang="0">
                    <a:pos x="18" y="114"/>
                  </a:cxn>
                  <a:cxn ang="0">
                    <a:pos x="13" y="116"/>
                  </a:cxn>
                  <a:cxn ang="0">
                    <a:pos x="7" y="109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40" y="73"/>
                  </a:cxn>
                  <a:cxn ang="0">
                    <a:pos x="49" y="83"/>
                  </a:cxn>
                  <a:cxn ang="0">
                    <a:pos x="18" y="114"/>
                  </a:cxn>
                  <a:cxn ang="0">
                    <a:pos x="77" y="84"/>
                  </a:cxn>
                  <a:cxn ang="0">
                    <a:pos x="38" y="46"/>
                  </a:cxn>
                  <a:cxn ang="0">
                    <a:pos x="77" y="8"/>
                  </a:cxn>
                  <a:cxn ang="0">
                    <a:pos x="115" y="46"/>
                  </a:cxn>
                  <a:cxn ang="0">
                    <a:pos x="77" y="84"/>
                  </a:cxn>
                  <a:cxn ang="0">
                    <a:pos x="77" y="84"/>
                  </a:cxn>
                  <a:cxn ang="0">
                    <a:pos x="77" y="84"/>
                  </a:cxn>
                </a:cxnLst>
                <a:rect l="0" t="0" r="r" b="b"/>
                <a:pathLst>
                  <a:path w="123" h="123">
                    <a:moveTo>
                      <a:pt x="77" y="0"/>
                    </a:moveTo>
                    <a:cubicBezTo>
                      <a:pt x="51" y="0"/>
                      <a:pt x="31" y="21"/>
                      <a:pt x="31" y="46"/>
                    </a:cubicBezTo>
                    <a:cubicBezTo>
                      <a:pt x="31" y="54"/>
                      <a:pt x="33" y="61"/>
                      <a:pt x="36" y="68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2" y="102"/>
                      <a:pt x="0" y="105"/>
                      <a:pt x="0" y="109"/>
                    </a:cubicBezTo>
                    <a:cubicBezTo>
                      <a:pt x="0" y="117"/>
                      <a:pt x="6" y="123"/>
                      <a:pt x="13" y="123"/>
                    </a:cubicBezTo>
                    <a:cubicBezTo>
                      <a:pt x="17" y="123"/>
                      <a:pt x="21" y="121"/>
                      <a:pt x="23" y="119"/>
                    </a:cubicBezTo>
                    <a:cubicBezTo>
                      <a:pt x="23" y="119"/>
                      <a:pt x="23" y="119"/>
                      <a:pt x="23" y="119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62" y="90"/>
                      <a:pt x="69" y="92"/>
                      <a:pt x="77" y="92"/>
                    </a:cubicBezTo>
                    <a:cubicBezTo>
                      <a:pt x="102" y="92"/>
                      <a:pt x="123" y="71"/>
                      <a:pt x="123" y="46"/>
                    </a:cubicBezTo>
                    <a:cubicBezTo>
                      <a:pt x="123" y="21"/>
                      <a:pt x="102" y="0"/>
                      <a:pt x="77" y="0"/>
                    </a:cubicBezTo>
                    <a:close/>
                    <a:moveTo>
                      <a:pt x="18" y="114"/>
                    </a:moveTo>
                    <a:cubicBezTo>
                      <a:pt x="17" y="115"/>
                      <a:pt x="15" y="116"/>
                      <a:pt x="13" y="116"/>
                    </a:cubicBezTo>
                    <a:cubicBezTo>
                      <a:pt x="10" y="116"/>
                      <a:pt x="7" y="113"/>
                      <a:pt x="7" y="109"/>
                    </a:cubicBezTo>
                    <a:cubicBezTo>
                      <a:pt x="7" y="107"/>
                      <a:pt x="8" y="106"/>
                      <a:pt x="9" y="104"/>
                    </a:cubicBezTo>
                    <a:cubicBezTo>
                      <a:pt x="9" y="104"/>
                      <a:pt x="9" y="104"/>
                      <a:pt x="9" y="104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42" y="77"/>
                      <a:pt x="46" y="80"/>
                      <a:pt x="49" y="83"/>
                    </a:cubicBezTo>
                    <a:lnTo>
                      <a:pt x="18" y="114"/>
                    </a:lnTo>
                    <a:close/>
                    <a:moveTo>
                      <a:pt x="77" y="84"/>
                    </a:moveTo>
                    <a:cubicBezTo>
                      <a:pt x="55" y="84"/>
                      <a:pt x="38" y="67"/>
                      <a:pt x="38" y="46"/>
                    </a:cubicBezTo>
                    <a:cubicBezTo>
                      <a:pt x="38" y="25"/>
                      <a:pt x="55" y="8"/>
                      <a:pt x="77" y="8"/>
                    </a:cubicBezTo>
                    <a:cubicBezTo>
                      <a:pt x="98" y="8"/>
                      <a:pt x="115" y="25"/>
                      <a:pt x="115" y="46"/>
                    </a:cubicBezTo>
                    <a:cubicBezTo>
                      <a:pt x="115" y="67"/>
                      <a:pt x="98" y="84"/>
                      <a:pt x="77" y="84"/>
                    </a:cubicBezTo>
                    <a:close/>
                    <a:moveTo>
                      <a:pt x="77" y="84"/>
                    </a:moveTo>
                    <a:cubicBezTo>
                      <a:pt x="77" y="84"/>
                      <a:pt x="77" y="84"/>
                      <a:pt x="77" y="8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Freeform 106"/>
              <p:cNvSpPr>
                <a:spLocks noEditPoints="1"/>
              </p:cNvSpPr>
              <p:nvPr/>
            </p:nvSpPr>
            <p:spPr bwMode="auto">
              <a:xfrm>
                <a:off x="4165600" y="3624263"/>
                <a:ext cx="84138" cy="85725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27"/>
                  </a:cxn>
                  <a:cxn ang="0">
                    <a:pos x="2" y="29"/>
                  </a:cxn>
                  <a:cxn ang="0">
                    <a:pos x="4" y="27"/>
                  </a:cxn>
                  <a:cxn ang="0">
                    <a:pos x="27" y="4"/>
                  </a:cxn>
                  <a:cxn ang="0">
                    <a:pos x="29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0"/>
                  </a:cxn>
                </a:cxnLst>
                <a:rect l="0" t="0" r="r" b="b"/>
                <a:pathLst>
                  <a:path w="29" h="29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28"/>
                      <a:pt x="1" y="29"/>
                      <a:pt x="2" y="29"/>
                    </a:cubicBezTo>
                    <a:cubicBezTo>
                      <a:pt x="3" y="29"/>
                      <a:pt x="4" y="28"/>
                      <a:pt x="4" y="27"/>
                    </a:cubicBezTo>
                    <a:cubicBezTo>
                      <a:pt x="4" y="14"/>
                      <a:pt x="14" y="4"/>
                      <a:pt x="27" y="4"/>
                    </a:cubicBezTo>
                    <a:cubicBezTo>
                      <a:pt x="28" y="4"/>
                      <a:pt x="29" y="3"/>
                      <a:pt x="29" y="2"/>
                    </a:cubicBezTo>
                    <a:cubicBezTo>
                      <a:pt x="29" y="1"/>
                      <a:pt x="28" y="0"/>
                      <a:pt x="27" y="0"/>
                    </a:cubicBezTo>
                    <a:close/>
                    <a:moveTo>
                      <a:pt x="27" y="0"/>
                    </a:move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49"/>
            <p:cNvGrpSpPr/>
            <p:nvPr/>
          </p:nvGrpSpPr>
          <p:grpSpPr>
            <a:xfrm>
              <a:off x="4322026" y="3759134"/>
              <a:ext cx="499949" cy="420310"/>
              <a:chOff x="4856163" y="2736851"/>
              <a:chExt cx="358775" cy="301625"/>
            </a:xfrm>
            <a:solidFill>
              <a:schemeClr val="bg1"/>
            </a:solidFill>
          </p:grpSpPr>
          <p:sp>
            <p:nvSpPr>
              <p:cNvPr id="20" name="Freeform 128"/>
              <p:cNvSpPr>
                <a:spLocks noEditPoints="1"/>
              </p:cNvSpPr>
              <p:nvPr/>
            </p:nvSpPr>
            <p:spPr bwMode="auto">
              <a:xfrm>
                <a:off x="4946650" y="2814638"/>
                <a:ext cx="177800" cy="17938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0" y="30"/>
                  </a:cxn>
                  <a:cxn ang="0">
                    <a:pos x="31" y="61"/>
                  </a:cxn>
                  <a:cxn ang="0">
                    <a:pos x="61" y="30"/>
                  </a:cxn>
                  <a:cxn ang="0">
                    <a:pos x="31" y="0"/>
                  </a:cxn>
                  <a:cxn ang="0">
                    <a:pos x="48" y="45"/>
                  </a:cxn>
                  <a:cxn ang="0">
                    <a:pos x="16" y="48"/>
                  </a:cxn>
                  <a:cxn ang="0">
                    <a:pos x="13" y="15"/>
                  </a:cxn>
                  <a:cxn ang="0">
                    <a:pos x="46" y="13"/>
                  </a:cxn>
                  <a:cxn ang="0">
                    <a:pos x="48" y="45"/>
                  </a:cxn>
                  <a:cxn ang="0">
                    <a:pos x="48" y="45"/>
                  </a:cxn>
                  <a:cxn ang="0">
                    <a:pos x="48" y="45"/>
                  </a:cxn>
                </a:cxnLst>
                <a:rect l="0" t="0" r="r" b="b"/>
                <a:pathLst>
                  <a:path w="61" h="61">
                    <a:moveTo>
                      <a:pt x="31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7"/>
                      <a:pt x="14" y="61"/>
                      <a:pt x="31" y="61"/>
                    </a:cubicBezTo>
                    <a:cubicBezTo>
                      <a:pt x="48" y="61"/>
                      <a:pt x="61" y="47"/>
                      <a:pt x="61" y="30"/>
                    </a:cubicBezTo>
                    <a:cubicBezTo>
                      <a:pt x="61" y="13"/>
                      <a:pt x="48" y="0"/>
                      <a:pt x="31" y="0"/>
                    </a:cubicBezTo>
                    <a:close/>
                    <a:moveTo>
                      <a:pt x="48" y="45"/>
                    </a:moveTo>
                    <a:cubicBezTo>
                      <a:pt x="40" y="55"/>
                      <a:pt x="25" y="56"/>
                      <a:pt x="16" y="48"/>
                    </a:cubicBezTo>
                    <a:cubicBezTo>
                      <a:pt x="6" y="39"/>
                      <a:pt x="5" y="25"/>
                      <a:pt x="13" y="15"/>
                    </a:cubicBezTo>
                    <a:cubicBezTo>
                      <a:pt x="22" y="6"/>
                      <a:pt x="36" y="5"/>
                      <a:pt x="46" y="13"/>
                    </a:cubicBezTo>
                    <a:cubicBezTo>
                      <a:pt x="55" y="21"/>
                      <a:pt x="57" y="36"/>
                      <a:pt x="48" y="45"/>
                    </a:cubicBezTo>
                    <a:close/>
                    <a:moveTo>
                      <a:pt x="48" y="45"/>
                    </a:moveTo>
                    <a:cubicBezTo>
                      <a:pt x="48" y="45"/>
                      <a:pt x="48" y="45"/>
                      <a:pt x="48" y="45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129"/>
              <p:cNvSpPr>
                <a:spLocks noEditPoints="1"/>
              </p:cNvSpPr>
              <p:nvPr/>
            </p:nvSpPr>
            <p:spPr bwMode="auto">
              <a:xfrm>
                <a:off x="4989513" y="2859088"/>
                <a:ext cx="53975" cy="508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5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16" y="4"/>
                  </a:cxn>
                  <a:cxn ang="0">
                    <a:pos x="18" y="2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6"/>
                      <a:pt x="1" y="17"/>
                      <a:pt x="2" y="17"/>
                    </a:cubicBezTo>
                    <a:cubicBezTo>
                      <a:pt x="3" y="17"/>
                      <a:pt x="4" y="16"/>
                      <a:pt x="4" y="15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17" y="4"/>
                      <a:pt x="18" y="3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Freeform 130"/>
              <p:cNvSpPr>
                <a:spLocks noEditPoints="1"/>
              </p:cNvSpPr>
              <p:nvPr/>
            </p:nvSpPr>
            <p:spPr bwMode="auto">
              <a:xfrm>
                <a:off x="4856163" y="2736851"/>
                <a:ext cx="358775" cy="301625"/>
              </a:xfrm>
              <a:custGeom>
                <a:avLst/>
                <a:gdLst/>
                <a:ahLst/>
                <a:cxnLst>
                  <a:cxn ang="0">
                    <a:pos x="114" y="23"/>
                  </a:cxn>
                  <a:cxn ang="0">
                    <a:pos x="97" y="20"/>
                  </a:cxn>
                  <a:cxn ang="0">
                    <a:pos x="92" y="7"/>
                  </a:cxn>
                  <a:cxn ang="0">
                    <a:pos x="81" y="0"/>
                  </a:cxn>
                  <a:cxn ang="0">
                    <a:pos x="43" y="0"/>
                  </a:cxn>
                  <a:cxn ang="0">
                    <a:pos x="32" y="7"/>
                  </a:cxn>
                  <a:cxn ang="0">
                    <a:pos x="27" y="20"/>
                  </a:cxn>
                  <a:cxn ang="0">
                    <a:pos x="10" y="23"/>
                  </a:cxn>
                  <a:cxn ang="0">
                    <a:pos x="0" y="34"/>
                  </a:cxn>
                  <a:cxn ang="0">
                    <a:pos x="0" y="92"/>
                  </a:cxn>
                  <a:cxn ang="0">
                    <a:pos x="12" y="103"/>
                  </a:cxn>
                  <a:cxn ang="0">
                    <a:pos x="112" y="103"/>
                  </a:cxn>
                  <a:cxn ang="0">
                    <a:pos x="123" y="92"/>
                  </a:cxn>
                  <a:cxn ang="0">
                    <a:pos x="123" y="34"/>
                  </a:cxn>
                  <a:cxn ang="0">
                    <a:pos x="114" y="23"/>
                  </a:cxn>
                  <a:cxn ang="0">
                    <a:pos x="115" y="92"/>
                  </a:cxn>
                  <a:cxn ang="0">
                    <a:pos x="112" y="96"/>
                  </a:cxn>
                  <a:cxn ang="0">
                    <a:pos x="12" y="96"/>
                  </a:cxn>
                  <a:cxn ang="0">
                    <a:pos x="8" y="92"/>
                  </a:cxn>
                  <a:cxn ang="0">
                    <a:pos x="8" y="34"/>
                  </a:cxn>
                  <a:cxn ang="0">
                    <a:pos x="11" y="30"/>
                  </a:cxn>
                  <a:cxn ang="0">
                    <a:pos x="32" y="27"/>
                  </a:cxn>
                  <a:cxn ang="0">
                    <a:pos x="39" y="10"/>
                  </a:cxn>
                  <a:cxn ang="0">
                    <a:pos x="43" y="7"/>
                  </a:cxn>
                  <a:cxn ang="0">
                    <a:pos x="81" y="7"/>
                  </a:cxn>
                  <a:cxn ang="0">
                    <a:pos x="85" y="10"/>
                  </a:cxn>
                  <a:cxn ang="0">
                    <a:pos x="91" y="27"/>
                  </a:cxn>
                  <a:cxn ang="0">
                    <a:pos x="112" y="30"/>
                  </a:cxn>
                  <a:cxn ang="0">
                    <a:pos x="115" y="34"/>
                  </a:cxn>
                  <a:cxn ang="0">
                    <a:pos x="115" y="92"/>
                  </a:cxn>
                  <a:cxn ang="0">
                    <a:pos x="115" y="92"/>
                  </a:cxn>
                  <a:cxn ang="0">
                    <a:pos x="115" y="92"/>
                  </a:cxn>
                </a:cxnLst>
                <a:rect l="0" t="0" r="r" b="b"/>
                <a:pathLst>
                  <a:path w="123" h="103">
                    <a:moveTo>
                      <a:pt x="114" y="23"/>
                    </a:moveTo>
                    <a:cubicBezTo>
                      <a:pt x="97" y="20"/>
                      <a:pt x="97" y="20"/>
                      <a:pt x="97" y="20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0" y="3"/>
                      <a:pt x="86" y="0"/>
                      <a:pt x="81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8" y="0"/>
                      <a:pt x="34" y="3"/>
                      <a:pt x="32" y="7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4" y="24"/>
                      <a:pt x="0" y="29"/>
                      <a:pt x="0" y="3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8"/>
                      <a:pt x="6" y="103"/>
                      <a:pt x="12" y="103"/>
                    </a:cubicBezTo>
                    <a:cubicBezTo>
                      <a:pt x="112" y="103"/>
                      <a:pt x="112" y="103"/>
                      <a:pt x="112" y="103"/>
                    </a:cubicBezTo>
                    <a:cubicBezTo>
                      <a:pt x="118" y="103"/>
                      <a:pt x="123" y="98"/>
                      <a:pt x="123" y="92"/>
                    </a:cubicBezTo>
                    <a:cubicBezTo>
                      <a:pt x="123" y="34"/>
                      <a:pt x="123" y="34"/>
                      <a:pt x="123" y="34"/>
                    </a:cubicBezTo>
                    <a:cubicBezTo>
                      <a:pt x="123" y="29"/>
                      <a:pt x="119" y="24"/>
                      <a:pt x="114" y="23"/>
                    </a:cubicBezTo>
                    <a:close/>
                    <a:moveTo>
                      <a:pt x="115" y="92"/>
                    </a:moveTo>
                    <a:cubicBezTo>
                      <a:pt x="115" y="94"/>
                      <a:pt x="114" y="96"/>
                      <a:pt x="112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0" y="96"/>
                      <a:pt x="8" y="94"/>
                      <a:pt x="8" y="92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2"/>
                      <a:pt x="9" y="31"/>
                      <a:pt x="11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40" y="8"/>
                      <a:pt x="41" y="7"/>
                      <a:pt x="43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3" y="7"/>
                      <a:pt x="84" y="8"/>
                      <a:pt x="85" y="10"/>
                    </a:cubicBezTo>
                    <a:cubicBezTo>
                      <a:pt x="91" y="27"/>
                      <a:pt x="91" y="27"/>
                      <a:pt x="91" y="27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4" y="31"/>
                      <a:pt x="115" y="32"/>
                      <a:pt x="115" y="34"/>
                    </a:cubicBezTo>
                    <a:lnTo>
                      <a:pt x="115" y="92"/>
                    </a:lnTo>
                    <a:close/>
                    <a:moveTo>
                      <a:pt x="115" y="92"/>
                    </a:moveTo>
                    <a:cubicBezTo>
                      <a:pt x="115" y="92"/>
                      <a:pt x="115" y="92"/>
                      <a:pt x="115" y="9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18" name="Freeform 131"/>
            <p:cNvSpPr>
              <a:spLocks noEditPoints="1"/>
            </p:cNvSpPr>
            <p:nvPr/>
          </p:nvSpPr>
          <p:spPr bwMode="auto">
            <a:xfrm>
              <a:off x="1541077" y="3770812"/>
              <a:ext cx="423046" cy="396955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0" y="88"/>
                </a:cxn>
                <a:cxn ang="0">
                  <a:pos x="12" y="100"/>
                </a:cxn>
                <a:cxn ang="0">
                  <a:pos x="50" y="100"/>
                </a:cxn>
                <a:cxn ang="0">
                  <a:pos x="50" y="104"/>
                </a:cxn>
                <a:cxn ang="0">
                  <a:pos x="26" y="108"/>
                </a:cxn>
                <a:cxn ang="0">
                  <a:pos x="23" y="111"/>
                </a:cxn>
                <a:cxn ang="0">
                  <a:pos x="27" y="115"/>
                </a:cxn>
                <a:cxn ang="0">
                  <a:pos x="96" y="115"/>
                </a:cxn>
                <a:cxn ang="0">
                  <a:pos x="100" y="111"/>
                </a:cxn>
                <a:cxn ang="0">
                  <a:pos x="97" y="108"/>
                </a:cxn>
                <a:cxn ang="0">
                  <a:pos x="73" y="104"/>
                </a:cxn>
                <a:cxn ang="0">
                  <a:pos x="73" y="100"/>
                </a:cxn>
                <a:cxn ang="0">
                  <a:pos x="111" y="100"/>
                </a:cxn>
                <a:cxn ang="0">
                  <a:pos x="123" y="88"/>
                </a:cxn>
                <a:cxn ang="0">
                  <a:pos x="123" y="12"/>
                </a:cxn>
                <a:cxn ang="0">
                  <a:pos x="111" y="0"/>
                </a:cxn>
                <a:cxn ang="0">
                  <a:pos x="115" y="88"/>
                </a:cxn>
                <a:cxn ang="0">
                  <a:pos x="111" y="92"/>
                </a:cxn>
                <a:cxn ang="0">
                  <a:pos x="12" y="92"/>
                </a:cxn>
                <a:cxn ang="0">
                  <a:pos x="8" y="88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111" y="8"/>
                </a:cxn>
                <a:cxn ang="0">
                  <a:pos x="115" y="12"/>
                </a:cxn>
                <a:cxn ang="0">
                  <a:pos x="115" y="88"/>
                </a:cxn>
                <a:cxn ang="0">
                  <a:pos x="104" y="15"/>
                </a:cxn>
                <a:cxn ang="0">
                  <a:pos x="19" y="15"/>
                </a:cxn>
                <a:cxn ang="0">
                  <a:pos x="16" y="19"/>
                </a:cxn>
                <a:cxn ang="0">
                  <a:pos x="16" y="73"/>
                </a:cxn>
                <a:cxn ang="0">
                  <a:pos x="19" y="77"/>
                </a:cxn>
                <a:cxn ang="0">
                  <a:pos x="104" y="77"/>
                </a:cxn>
                <a:cxn ang="0">
                  <a:pos x="108" y="73"/>
                </a:cxn>
                <a:cxn ang="0">
                  <a:pos x="108" y="19"/>
                </a:cxn>
                <a:cxn ang="0">
                  <a:pos x="104" y="15"/>
                </a:cxn>
                <a:cxn ang="0">
                  <a:pos x="104" y="73"/>
                </a:cxn>
                <a:cxn ang="0">
                  <a:pos x="19" y="73"/>
                </a:cxn>
                <a:cxn ang="0">
                  <a:pos x="19" y="19"/>
                </a:cxn>
                <a:cxn ang="0">
                  <a:pos x="104" y="19"/>
                </a:cxn>
                <a:cxn ang="0">
                  <a:pos x="104" y="73"/>
                </a:cxn>
                <a:cxn ang="0">
                  <a:pos x="104" y="73"/>
                </a:cxn>
                <a:cxn ang="0">
                  <a:pos x="104" y="73"/>
                </a:cxn>
              </a:cxnLst>
              <a:rect l="0" t="0" r="r" b="b"/>
              <a:pathLst>
                <a:path w="123" h="115">
                  <a:moveTo>
                    <a:pt x="11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5"/>
                    <a:pt x="5" y="100"/>
                    <a:pt x="12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4"/>
                    <a:pt x="50" y="104"/>
                    <a:pt x="50" y="104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4" y="108"/>
                    <a:pt x="23" y="109"/>
                    <a:pt x="23" y="111"/>
                  </a:cubicBezTo>
                  <a:cubicBezTo>
                    <a:pt x="23" y="113"/>
                    <a:pt x="25" y="115"/>
                    <a:pt x="27" y="115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8" y="115"/>
                    <a:pt x="100" y="113"/>
                    <a:pt x="100" y="111"/>
                  </a:cubicBezTo>
                  <a:cubicBezTo>
                    <a:pt x="100" y="109"/>
                    <a:pt x="99" y="108"/>
                    <a:pt x="97" y="108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8" y="100"/>
                    <a:pt x="123" y="95"/>
                    <a:pt x="123" y="88"/>
                  </a:cubicBezTo>
                  <a:cubicBezTo>
                    <a:pt x="123" y="12"/>
                    <a:pt x="123" y="12"/>
                    <a:pt x="123" y="12"/>
                  </a:cubicBezTo>
                  <a:cubicBezTo>
                    <a:pt x="123" y="5"/>
                    <a:pt x="118" y="0"/>
                    <a:pt x="111" y="0"/>
                  </a:cubicBezTo>
                  <a:close/>
                  <a:moveTo>
                    <a:pt x="115" y="88"/>
                  </a:moveTo>
                  <a:cubicBezTo>
                    <a:pt x="115" y="90"/>
                    <a:pt x="114" y="92"/>
                    <a:pt x="111" y="9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0" y="92"/>
                    <a:pt x="8" y="90"/>
                    <a:pt x="8" y="8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8"/>
                    <a:pt x="12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4" y="8"/>
                    <a:pt x="115" y="9"/>
                    <a:pt x="115" y="12"/>
                  </a:cubicBezTo>
                  <a:lnTo>
                    <a:pt x="115" y="88"/>
                  </a:lnTo>
                  <a:close/>
                  <a:moveTo>
                    <a:pt x="104" y="15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6" y="17"/>
                    <a:pt x="16" y="1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5"/>
                    <a:pt x="17" y="77"/>
                    <a:pt x="19" y="77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6" y="77"/>
                    <a:pt x="108" y="75"/>
                    <a:pt x="108" y="73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7"/>
                    <a:pt x="106" y="15"/>
                    <a:pt x="104" y="15"/>
                  </a:cubicBezTo>
                  <a:close/>
                  <a:moveTo>
                    <a:pt x="104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04" y="19"/>
                    <a:pt x="104" y="19"/>
                    <a:pt x="104" y="19"/>
                  </a:cubicBezTo>
                  <a:lnTo>
                    <a:pt x="104" y="73"/>
                  </a:lnTo>
                  <a:close/>
                  <a:moveTo>
                    <a:pt x="104" y="73"/>
                  </a:moveTo>
                  <a:cubicBezTo>
                    <a:pt x="104" y="73"/>
                    <a:pt x="104" y="73"/>
                    <a:pt x="104" y="73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53"/>
            <p:cNvSpPr>
              <a:spLocks noEditPoints="1"/>
            </p:cNvSpPr>
            <p:nvPr/>
          </p:nvSpPr>
          <p:spPr bwMode="auto">
            <a:xfrm>
              <a:off x="7162800" y="3737529"/>
              <a:ext cx="457200" cy="463521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18" y="59"/>
                </a:cxn>
                <a:cxn ang="0">
                  <a:pos x="111" y="57"/>
                </a:cxn>
                <a:cxn ang="0">
                  <a:pos x="83" y="33"/>
                </a:cxn>
                <a:cxn ang="0">
                  <a:pos x="111" y="57"/>
                </a:cxn>
                <a:cxn ang="0">
                  <a:pos x="41" y="91"/>
                </a:cxn>
                <a:cxn ang="0">
                  <a:pos x="57" y="111"/>
                </a:cxn>
                <a:cxn ang="0">
                  <a:pos x="61" y="8"/>
                </a:cxn>
                <a:cxn ang="0">
                  <a:pos x="61" y="34"/>
                </a:cxn>
                <a:cxn ang="0">
                  <a:pos x="61" y="8"/>
                </a:cxn>
                <a:cxn ang="0">
                  <a:pos x="95" y="22"/>
                </a:cxn>
                <a:cxn ang="0">
                  <a:pos x="67" y="8"/>
                </a:cxn>
                <a:cxn ang="0">
                  <a:pos x="57" y="34"/>
                </a:cxn>
                <a:cxn ang="0">
                  <a:pos x="57" y="8"/>
                </a:cxn>
                <a:cxn ang="0">
                  <a:pos x="36" y="30"/>
                </a:cxn>
                <a:cxn ang="0">
                  <a:pos x="50" y="8"/>
                </a:cxn>
                <a:cxn ang="0">
                  <a:pos x="38" y="35"/>
                </a:cxn>
                <a:cxn ang="0">
                  <a:pos x="57" y="57"/>
                </a:cxn>
                <a:cxn ang="0">
                  <a:pos x="38" y="35"/>
                </a:cxn>
                <a:cxn ang="0">
                  <a:pos x="57" y="84"/>
                </a:cxn>
                <a:cxn ang="0">
                  <a:pos x="34" y="61"/>
                </a:cxn>
                <a:cxn ang="0">
                  <a:pos x="50" y="110"/>
                </a:cxn>
                <a:cxn ang="0">
                  <a:pos x="38" y="92"/>
                </a:cxn>
                <a:cxn ang="0">
                  <a:pos x="61" y="111"/>
                </a:cxn>
                <a:cxn ang="0">
                  <a:pos x="77" y="91"/>
                </a:cxn>
                <a:cxn ang="0">
                  <a:pos x="61" y="111"/>
                </a:cxn>
                <a:cxn ang="0">
                  <a:pos x="93" y="99"/>
                </a:cxn>
                <a:cxn ang="0">
                  <a:pos x="80" y="92"/>
                </a:cxn>
                <a:cxn ang="0">
                  <a:pos x="61" y="84"/>
                </a:cxn>
                <a:cxn ang="0">
                  <a:pos x="84" y="61"/>
                </a:cxn>
                <a:cxn ang="0">
                  <a:pos x="61" y="57"/>
                </a:cxn>
                <a:cxn ang="0">
                  <a:pos x="80" y="35"/>
                </a:cxn>
                <a:cxn ang="0">
                  <a:pos x="61" y="57"/>
                </a:cxn>
                <a:cxn ang="0">
                  <a:pos x="35" y="33"/>
                </a:cxn>
                <a:cxn ang="0">
                  <a:pos x="7" y="57"/>
                </a:cxn>
                <a:cxn ang="0">
                  <a:pos x="7" y="61"/>
                </a:cxn>
                <a:cxn ang="0">
                  <a:pos x="36" y="89"/>
                </a:cxn>
                <a:cxn ang="0">
                  <a:pos x="7" y="61"/>
                </a:cxn>
                <a:cxn ang="0">
                  <a:pos x="82" y="89"/>
                </a:cxn>
                <a:cxn ang="0">
                  <a:pos x="111" y="61"/>
                </a:cxn>
                <a:cxn ang="0">
                  <a:pos x="95" y="96"/>
                </a:cxn>
              </a:cxnLst>
              <a:rect l="0" t="0" r="r" b="b"/>
              <a:pathLst>
                <a:path w="118" h="119">
                  <a:moveTo>
                    <a:pt x="59" y="0"/>
                  </a:moveTo>
                  <a:cubicBezTo>
                    <a:pt x="26" y="0"/>
                    <a:pt x="0" y="27"/>
                    <a:pt x="0" y="59"/>
                  </a:cubicBezTo>
                  <a:cubicBezTo>
                    <a:pt x="0" y="92"/>
                    <a:pt x="26" y="119"/>
                    <a:pt x="59" y="119"/>
                  </a:cubicBezTo>
                  <a:cubicBezTo>
                    <a:pt x="92" y="119"/>
                    <a:pt x="118" y="92"/>
                    <a:pt x="118" y="59"/>
                  </a:cubicBezTo>
                  <a:cubicBezTo>
                    <a:pt x="118" y="27"/>
                    <a:pt x="92" y="0"/>
                    <a:pt x="59" y="0"/>
                  </a:cubicBezTo>
                  <a:close/>
                  <a:moveTo>
                    <a:pt x="111" y="57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7" y="49"/>
                    <a:pt x="86" y="41"/>
                    <a:pt x="83" y="33"/>
                  </a:cubicBezTo>
                  <a:cubicBezTo>
                    <a:pt x="88" y="31"/>
                    <a:pt x="93" y="28"/>
                    <a:pt x="98" y="25"/>
                  </a:cubicBezTo>
                  <a:cubicBezTo>
                    <a:pt x="105" y="34"/>
                    <a:pt x="110" y="45"/>
                    <a:pt x="111" y="57"/>
                  </a:cubicBezTo>
                  <a:close/>
                  <a:moveTo>
                    <a:pt x="57" y="111"/>
                  </a:moveTo>
                  <a:cubicBezTo>
                    <a:pt x="50" y="106"/>
                    <a:pt x="45" y="99"/>
                    <a:pt x="41" y="91"/>
                  </a:cubicBezTo>
                  <a:cubicBezTo>
                    <a:pt x="46" y="89"/>
                    <a:pt x="52" y="88"/>
                    <a:pt x="57" y="88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1"/>
                    <a:pt x="57" y="111"/>
                    <a:pt x="57" y="111"/>
                  </a:cubicBezTo>
                  <a:close/>
                  <a:moveTo>
                    <a:pt x="61" y="8"/>
                  </a:moveTo>
                  <a:cubicBezTo>
                    <a:pt x="68" y="14"/>
                    <a:pt x="74" y="22"/>
                    <a:pt x="78" y="31"/>
                  </a:cubicBezTo>
                  <a:cubicBezTo>
                    <a:pt x="73" y="33"/>
                    <a:pt x="67" y="34"/>
                    <a:pt x="61" y="3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lose/>
                  <a:moveTo>
                    <a:pt x="67" y="8"/>
                  </a:moveTo>
                  <a:cubicBezTo>
                    <a:pt x="78" y="10"/>
                    <a:pt x="88" y="15"/>
                    <a:pt x="95" y="22"/>
                  </a:cubicBezTo>
                  <a:cubicBezTo>
                    <a:pt x="91" y="25"/>
                    <a:pt x="87" y="28"/>
                    <a:pt x="82" y="30"/>
                  </a:cubicBezTo>
                  <a:cubicBezTo>
                    <a:pt x="78" y="22"/>
                    <a:pt x="73" y="14"/>
                    <a:pt x="67" y="8"/>
                  </a:cubicBezTo>
                  <a:close/>
                  <a:moveTo>
                    <a:pt x="57" y="8"/>
                  </a:moveTo>
                  <a:cubicBezTo>
                    <a:pt x="57" y="34"/>
                    <a:pt x="57" y="34"/>
                    <a:pt x="57" y="34"/>
                  </a:cubicBezTo>
                  <a:cubicBezTo>
                    <a:pt x="51" y="34"/>
                    <a:pt x="45" y="33"/>
                    <a:pt x="40" y="31"/>
                  </a:cubicBezTo>
                  <a:cubicBezTo>
                    <a:pt x="44" y="22"/>
                    <a:pt x="50" y="14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lose/>
                  <a:moveTo>
                    <a:pt x="36" y="30"/>
                  </a:moveTo>
                  <a:cubicBezTo>
                    <a:pt x="31" y="28"/>
                    <a:pt x="27" y="25"/>
                    <a:pt x="23" y="22"/>
                  </a:cubicBezTo>
                  <a:cubicBezTo>
                    <a:pt x="30" y="15"/>
                    <a:pt x="40" y="10"/>
                    <a:pt x="50" y="8"/>
                  </a:cubicBezTo>
                  <a:cubicBezTo>
                    <a:pt x="45" y="14"/>
                    <a:pt x="40" y="22"/>
                    <a:pt x="36" y="30"/>
                  </a:cubicBezTo>
                  <a:close/>
                  <a:moveTo>
                    <a:pt x="38" y="35"/>
                  </a:moveTo>
                  <a:cubicBezTo>
                    <a:pt x="44" y="37"/>
                    <a:pt x="50" y="38"/>
                    <a:pt x="57" y="38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49"/>
                    <a:pt x="36" y="42"/>
                    <a:pt x="38" y="35"/>
                  </a:cubicBezTo>
                  <a:close/>
                  <a:moveTo>
                    <a:pt x="57" y="61"/>
                  </a:moveTo>
                  <a:cubicBezTo>
                    <a:pt x="57" y="84"/>
                    <a:pt x="57" y="84"/>
                    <a:pt x="57" y="84"/>
                  </a:cubicBezTo>
                  <a:cubicBezTo>
                    <a:pt x="51" y="85"/>
                    <a:pt x="45" y="86"/>
                    <a:pt x="40" y="87"/>
                  </a:cubicBezTo>
                  <a:cubicBezTo>
                    <a:pt x="36" y="79"/>
                    <a:pt x="34" y="71"/>
                    <a:pt x="34" y="61"/>
                  </a:cubicBezTo>
                  <a:lnTo>
                    <a:pt x="57" y="61"/>
                  </a:lnTo>
                  <a:close/>
                  <a:moveTo>
                    <a:pt x="50" y="110"/>
                  </a:moveTo>
                  <a:cubicBezTo>
                    <a:pt x="41" y="109"/>
                    <a:pt x="32" y="105"/>
                    <a:pt x="25" y="99"/>
                  </a:cubicBezTo>
                  <a:cubicBezTo>
                    <a:pt x="29" y="96"/>
                    <a:pt x="33" y="94"/>
                    <a:pt x="38" y="92"/>
                  </a:cubicBezTo>
                  <a:cubicBezTo>
                    <a:pt x="41" y="99"/>
                    <a:pt x="45" y="105"/>
                    <a:pt x="50" y="110"/>
                  </a:cubicBezTo>
                  <a:close/>
                  <a:moveTo>
                    <a:pt x="61" y="111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6" y="88"/>
                    <a:pt x="72" y="89"/>
                    <a:pt x="77" y="91"/>
                  </a:cubicBezTo>
                  <a:cubicBezTo>
                    <a:pt x="73" y="99"/>
                    <a:pt x="67" y="106"/>
                    <a:pt x="61" y="111"/>
                  </a:cubicBezTo>
                  <a:cubicBezTo>
                    <a:pt x="61" y="111"/>
                    <a:pt x="61" y="111"/>
                    <a:pt x="61" y="111"/>
                  </a:cubicBezTo>
                  <a:close/>
                  <a:moveTo>
                    <a:pt x="80" y="92"/>
                  </a:moveTo>
                  <a:cubicBezTo>
                    <a:pt x="85" y="94"/>
                    <a:pt x="89" y="96"/>
                    <a:pt x="93" y="99"/>
                  </a:cubicBezTo>
                  <a:cubicBezTo>
                    <a:pt x="86" y="105"/>
                    <a:pt x="77" y="109"/>
                    <a:pt x="67" y="110"/>
                  </a:cubicBezTo>
                  <a:cubicBezTo>
                    <a:pt x="73" y="105"/>
                    <a:pt x="77" y="99"/>
                    <a:pt x="80" y="92"/>
                  </a:cubicBezTo>
                  <a:close/>
                  <a:moveTo>
                    <a:pt x="78" y="87"/>
                  </a:moveTo>
                  <a:cubicBezTo>
                    <a:pt x="73" y="86"/>
                    <a:pt x="67" y="85"/>
                    <a:pt x="61" y="84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4" y="71"/>
                    <a:pt x="82" y="79"/>
                    <a:pt x="78" y="87"/>
                  </a:cubicBezTo>
                  <a:close/>
                  <a:moveTo>
                    <a:pt x="61" y="57"/>
                  </a:moveTo>
                  <a:cubicBezTo>
                    <a:pt x="61" y="38"/>
                    <a:pt x="61" y="38"/>
                    <a:pt x="61" y="38"/>
                  </a:cubicBezTo>
                  <a:cubicBezTo>
                    <a:pt x="67" y="38"/>
                    <a:pt x="74" y="37"/>
                    <a:pt x="80" y="35"/>
                  </a:cubicBezTo>
                  <a:cubicBezTo>
                    <a:pt x="82" y="42"/>
                    <a:pt x="84" y="49"/>
                    <a:pt x="84" y="57"/>
                  </a:cubicBezTo>
                  <a:lnTo>
                    <a:pt x="61" y="57"/>
                  </a:lnTo>
                  <a:close/>
                  <a:moveTo>
                    <a:pt x="20" y="25"/>
                  </a:moveTo>
                  <a:cubicBezTo>
                    <a:pt x="25" y="28"/>
                    <a:pt x="30" y="31"/>
                    <a:pt x="35" y="33"/>
                  </a:cubicBezTo>
                  <a:cubicBezTo>
                    <a:pt x="32" y="41"/>
                    <a:pt x="30" y="49"/>
                    <a:pt x="30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45"/>
                    <a:pt x="13" y="34"/>
                    <a:pt x="20" y="25"/>
                  </a:cubicBezTo>
                  <a:close/>
                  <a:moveTo>
                    <a:pt x="7" y="61"/>
                  </a:moveTo>
                  <a:cubicBezTo>
                    <a:pt x="30" y="61"/>
                    <a:pt x="30" y="61"/>
                    <a:pt x="30" y="61"/>
                  </a:cubicBezTo>
                  <a:cubicBezTo>
                    <a:pt x="31" y="71"/>
                    <a:pt x="33" y="80"/>
                    <a:pt x="36" y="89"/>
                  </a:cubicBezTo>
                  <a:cubicBezTo>
                    <a:pt x="31" y="91"/>
                    <a:pt x="27" y="93"/>
                    <a:pt x="22" y="96"/>
                  </a:cubicBezTo>
                  <a:cubicBezTo>
                    <a:pt x="13" y="87"/>
                    <a:pt x="8" y="75"/>
                    <a:pt x="7" y="61"/>
                  </a:cubicBezTo>
                  <a:close/>
                  <a:moveTo>
                    <a:pt x="95" y="96"/>
                  </a:moveTo>
                  <a:cubicBezTo>
                    <a:pt x="91" y="93"/>
                    <a:pt x="87" y="91"/>
                    <a:pt x="82" y="89"/>
                  </a:cubicBezTo>
                  <a:cubicBezTo>
                    <a:pt x="85" y="80"/>
                    <a:pt x="87" y="71"/>
                    <a:pt x="88" y="61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10" y="75"/>
                    <a:pt x="104" y="87"/>
                    <a:pt x="95" y="96"/>
                  </a:cubicBezTo>
                  <a:close/>
                  <a:moveTo>
                    <a:pt x="95" y="96"/>
                  </a:moveTo>
                  <a:cubicBezTo>
                    <a:pt x="95" y="96"/>
                    <a:pt x="95" y="96"/>
                    <a:pt x="95" y="96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87768" y="4611966"/>
            <a:ext cx="9616465" cy="1333277"/>
            <a:chOff x="1152707" y="4916766"/>
            <a:chExt cx="9616465" cy="1333277"/>
          </a:xfrm>
        </p:grpSpPr>
        <p:grpSp>
          <p:nvGrpSpPr>
            <p:cNvPr id="26" name="组合 25"/>
            <p:cNvGrpSpPr/>
            <p:nvPr/>
          </p:nvGrpSpPr>
          <p:grpSpPr>
            <a:xfrm>
              <a:off x="1152707" y="4916766"/>
              <a:ext cx="2383832" cy="1333277"/>
              <a:chOff x="2076237" y="4904298"/>
              <a:chExt cx="2383832" cy="1333277"/>
            </a:xfrm>
          </p:grpSpPr>
          <p:sp>
            <p:nvSpPr>
              <p:cNvPr id="36" name="文本框 36"/>
              <p:cNvSpPr txBox="1"/>
              <p:nvPr/>
            </p:nvSpPr>
            <p:spPr>
              <a:xfrm>
                <a:off x="2108899" y="4904298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Text Placeholder 32"/>
              <p:cNvSpPr txBox="1"/>
              <p:nvPr/>
            </p:nvSpPr>
            <p:spPr>
              <a:xfrm>
                <a:off x="2076237" y="5342448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3542018" y="4916766"/>
              <a:ext cx="2383832" cy="1333277"/>
              <a:chOff x="2076237" y="4904298"/>
              <a:chExt cx="2383832" cy="1333277"/>
            </a:xfrm>
          </p:grpSpPr>
          <p:sp>
            <p:nvSpPr>
              <p:cNvPr id="34" name="文本框 36"/>
              <p:cNvSpPr txBox="1"/>
              <p:nvPr/>
            </p:nvSpPr>
            <p:spPr>
              <a:xfrm>
                <a:off x="2108899" y="4904298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Text Placeholder 32"/>
              <p:cNvSpPr txBox="1"/>
              <p:nvPr/>
            </p:nvSpPr>
            <p:spPr>
              <a:xfrm>
                <a:off x="2076237" y="5342448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5996029" y="4916766"/>
              <a:ext cx="2383832" cy="1333277"/>
              <a:chOff x="2076237" y="4904298"/>
              <a:chExt cx="2383832" cy="1333277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2108899" y="4904298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Text Placeholder 32"/>
              <p:cNvSpPr txBox="1"/>
              <p:nvPr/>
            </p:nvSpPr>
            <p:spPr>
              <a:xfrm>
                <a:off x="2076237" y="5342448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8385340" y="4916766"/>
              <a:ext cx="2383832" cy="1333277"/>
              <a:chOff x="2076237" y="4904298"/>
              <a:chExt cx="2383832" cy="1333277"/>
            </a:xfrm>
          </p:grpSpPr>
          <p:sp>
            <p:nvSpPr>
              <p:cNvPr id="30" name="文本框 36"/>
              <p:cNvSpPr txBox="1"/>
              <p:nvPr/>
            </p:nvSpPr>
            <p:spPr>
              <a:xfrm>
                <a:off x="2108899" y="4904298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Text Placeholder 32"/>
              <p:cNvSpPr txBox="1"/>
              <p:nvPr/>
            </p:nvSpPr>
            <p:spPr>
              <a:xfrm>
                <a:off x="2076237" y="5342448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7D9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63333" r="36192" b="2188"/>
          <a:stretch>
            <a:fillRect/>
          </a:stretch>
        </p:blipFill>
        <p:spPr>
          <a:xfrm>
            <a:off x="9387840" y="147792"/>
            <a:ext cx="574126" cy="1127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34831" r="34366" b="36109"/>
          <a:stretch>
            <a:fillRect/>
          </a:stretch>
        </p:blipFill>
        <p:spPr>
          <a:xfrm flipH="1">
            <a:off x="9959744" y="3892457"/>
            <a:ext cx="2149065" cy="28177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r="60229" b="75124"/>
          <a:stretch>
            <a:fillRect/>
          </a:stretch>
        </p:blipFill>
        <p:spPr>
          <a:xfrm>
            <a:off x="9703142" y="5192878"/>
            <a:ext cx="1239426" cy="14091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6" t="64827" r="12176" b="22564"/>
          <a:stretch>
            <a:fillRect/>
          </a:stretch>
        </p:blipFill>
        <p:spPr>
          <a:xfrm>
            <a:off x="9961966" y="5835019"/>
            <a:ext cx="1735015" cy="864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68946" r="70677" b="2387"/>
          <a:stretch>
            <a:fillRect/>
          </a:stretch>
        </p:blipFill>
        <p:spPr>
          <a:xfrm rot="20052631">
            <a:off x="45471" y="4914454"/>
            <a:ext cx="2407920" cy="1965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0" b="83607"/>
          <a:stretch>
            <a:fillRect/>
          </a:stretch>
        </p:blipFill>
        <p:spPr>
          <a:xfrm flipH="1">
            <a:off x="422444" y="252046"/>
            <a:ext cx="3638696" cy="2117396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3496796" y="2142607"/>
            <a:ext cx="5202406" cy="2572786"/>
            <a:chOff x="3496796" y="1990583"/>
            <a:chExt cx="5202406" cy="2572786"/>
          </a:xfrm>
        </p:grpSpPr>
        <p:grpSp>
          <p:nvGrpSpPr>
            <p:cNvPr id="25" name="组合 24"/>
            <p:cNvGrpSpPr/>
            <p:nvPr/>
          </p:nvGrpSpPr>
          <p:grpSpPr>
            <a:xfrm>
              <a:off x="5185490" y="1990583"/>
              <a:ext cx="1666220" cy="1460222"/>
              <a:chOff x="5374615" y="2451808"/>
              <a:chExt cx="1287969" cy="1128736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5515376" y="2451808"/>
                <a:ext cx="1033342" cy="1033342"/>
              </a:xfrm>
              <a:prstGeom prst="ellipse">
                <a:avLst/>
              </a:prstGeom>
              <a:solidFill>
                <a:srgbClr val="7D9EA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solidFill>
                    <a:srgbClr val="6BC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文本框 3"/>
              <p:cNvSpPr txBox="1">
                <a:spLocks noChangeArrowheads="1"/>
              </p:cNvSpPr>
              <p:nvPr/>
            </p:nvSpPr>
            <p:spPr bwMode="auto">
              <a:xfrm>
                <a:off x="5401509" y="2641333"/>
                <a:ext cx="1261075" cy="642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48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8"/>
              <p:cNvSpPr/>
              <p:nvPr/>
            </p:nvSpPr>
            <p:spPr bwMode="auto">
              <a:xfrm>
                <a:off x="5374615" y="2942332"/>
                <a:ext cx="1261076" cy="638212"/>
              </a:xfrm>
              <a:custGeom>
                <a:avLst/>
                <a:gdLst>
                  <a:gd name="T0" fmla="*/ 1549562246 w 3963"/>
                  <a:gd name="T1" fmla="*/ 0 h 1997"/>
                  <a:gd name="T2" fmla="*/ 1549562246 w 3963"/>
                  <a:gd name="T3" fmla="*/ 6310189 h 1997"/>
                  <a:gd name="T4" fmla="*/ 774976531 w 3963"/>
                  <a:gd name="T5" fmla="*/ 787596152 h 1997"/>
                  <a:gd name="T6" fmla="*/ 0 w 3963"/>
                  <a:gd name="T7" fmla="*/ 6310189 h 19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63" h="1997">
                    <a:moveTo>
                      <a:pt x="3963" y="0"/>
                    </a:moveTo>
                    <a:cubicBezTo>
                      <a:pt x="3963" y="5"/>
                      <a:pt x="3963" y="11"/>
                      <a:pt x="3963" y="16"/>
                    </a:cubicBezTo>
                    <a:cubicBezTo>
                      <a:pt x="3963" y="1110"/>
                      <a:pt x="3076" y="1997"/>
                      <a:pt x="1982" y="1997"/>
                    </a:cubicBezTo>
                    <a:cubicBezTo>
                      <a:pt x="888" y="1997"/>
                      <a:pt x="0" y="1110"/>
                      <a:pt x="0" y="16"/>
                    </a:cubicBezTo>
                  </a:path>
                </a:pathLst>
              </a:custGeom>
              <a:noFill/>
              <a:ln w="38100" cap="flat" cmpd="sng">
                <a:solidFill>
                  <a:srgbClr val="7D9EA3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3496796" y="3420359"/>
              <a:ext cx="5198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spc="60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研究成果与应用</a:t>
              </a:r>
              <a:endParaRPr lang="zh-CN" altLang="en-US" sz="4800" spc="600" dirty="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512461" y="4163259"/>
              <a:ext cx="51867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RESULTS AND APPLICATIONS</a:t>
              </a:r>
              <a:endParaRPr lang="zh-CN" altLang="en-US" sz="2000" dirty="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2925" y="257179"/>
            <a:ext cx="3506887" cy="574647"/>
            <a:chOff x="1135355" y="406355"/>
            <a:chExt cx="3506887" cy="574647"/>
          </a:xfrm>
        </p:grpSpPr>
        <p:sp>
          <p:nvSpPr>
            <p:cNvPr id="5" name="文本框 4"/>
            <p:cNvSpPr txBox="1"/>
            <p:nvPr/>
          </p:nvSpPr>
          <p:spPr>
            <a:xfrm>
              <a:off x="1137042" y="406355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研究成果与应用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35355" y="727086"/>
              <a:ext cx="282641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RESULTS AND APPLICATIONS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Snip Diagonal Corner Rectangle 4"/>
          <p:cNvSpPr/>
          <p:nvPr/>
        </p:nvSpPr>
        <p:spPr bwMode="auto">
          <a:xfrm flipH="1">
            <a:off x="2242131" y="1888054"/>
            <a:ext cx="3787418" cy="1944889"/>
          </a:xfrm>
          <a:prstGeom prst="snip2DiagRect">
            <a:avLst>
              <a:gd name="adj1" fmla="val 0"/>
              <a:gd name="adj2" fmla="val 48026"/>
            </a:avLst>
          </a:prstGeom>
          <a:solidFill>
            <a:srgbClr val="7D9EA3"/>
          </a:solidFill>
          <a:ln w="9525">
            <a:noFill/>
            <a:round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dirty="0"/>
          </a:p>
        </p:txBody>
      </p:sp>
      <p:sp>
        <p:nvSpPr>
          <p:cNvPr id="8" name="Snip Diagonal Corner Rectangle 5"/>
          <p:cNvSpPr/>
          <p:nvPr/>
        </p:nvSpPr>
        <p:spPr bwMode="auto">
          <a:xfrm>
            <a:off x="6119116" y="1888054"/>
            <a:ext cx="3787418" cy="1944889"/>
          </a:xfrm>
          <a:prstGeom prst="snip2DiagRect">
            <a:avLst>
              <a:gd name="adj1" fmla="val 0"/>
              <a:gd name="adj2" fmla="val 48026"/>
            </a:avLst>
          </a:prstGeom>
          <a:solidFill>
            <a:srgbClr val="7D9EA3"/>
          </a:solidFill>
          <a:ln w="9525">
            <a:noFill/>
            <a:round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dirty="0"/>
          </a:p>
        </p:txBody>
      </p:sp>
      <p:sp>
        <p:nvSpPr>
          <p:cNvPr id="9" name="Snip Diagonal Corner Rectangle 6"/>
          <p:cNvSpPr/>
          <p:nvPr/>
        </p:nvSpPr>
        <p:spPr bwMode="auto">
          <a:xfrm flipH="1" flipV="1">
            <a:off x="2242131" y="3922511"/>
            <a:ext cx="3787418" cy="1944889"/>
          </a:xfrm>
          <a:prstGeom prst="snip2DiagRect">
            <a:avLst>
              <a:gd name="adj1" fmla="val 0"/>
              <a:gd name="adj2" fmla="val 48026"/>
            </a:avLst>
          </a:prstGeom>
          <a:solidFill>
            <a:srgbClr val="7D9EA3"/>
          </a:solidFill>
          <a:ln w="9525">
            <a:noFill/>
            <a:round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dirty="0"/>
          </a:p>
        </p:txBody>
      </p:sp>
      <p:sp>
        <p:nvSpPr>
          <p:cNvPr id="10" name="Snip Diagonal Corner Rectangle 7"/>
          <p:cNvSpPr/>
          <p:nvPr/>
        </p:nvSpPr>
        <p:spPr bwMode="auto">
          <a:xfrm flipV="1">
            <a:off x="6119116" y="3922511"/>
            <a:ext cx="3787418" cy="1944889"/>
          </a:xfrm>
          <a:prstGeom prst="snip2DiagRect">
            <a:avLst>
              <a:gd name="adj1" fmla="val 0"/>
              <a:gd name="adj2" fmla="val 48026"/>
            </a:avLst>
          </a:prstGeom>
          <a:solidFill>
            <a:srgbClr val="7D9EA3"/>
          </a:solidFill>
          <a:ln w="9525">
            <a:noFill/>
            <a:round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dirty="0"/>
          </a:p>
        </p:txBody>
      </p:sp>
      <p:sp>
        <p:nvSpPr>
          <p:cNvPr id="11" name="Freeform 57"/>
          <p:cNvSpPr>
            <a:spLocks noEditPoints="1"/>
          </p:cNvSpPr>
          <p:nvPr/>
        </p:nvSpPr>
        <p:spPr bwMode="auto">
          <a:xfrm>
            <a:off x="5251548" y="2234083"/>
            <a:ext cx="455881" cy="455886"/>
          </a:xfrm>
          <a:custGeom>
            <a:avLst/>
            <a:gdLst/>
            <a:ahLst/>
            <a:cxnLst>
              <a:cxn ang="0">
                <a:pos x="55" y="31"/>
              </a:cxn>
              <a:cxn ang="0">
                <a:pos x="54" y="33"/>
              </a:cxn>
              <a:cxn ang="0">
                <a:pos x="47" y="34"/>
              </a:cxn>
              <a:cxn ang="0">
                <a:pos x="46" y="37"/>
              </a:cxn>
              <a:cxn ang="0">
                <a:pos x="49" y="42"/>
              </a:cxn>
              <a:cxn ang="0">
                <a:pos x="50" y="43"/>
              </a:cxn>
              <a:cxn ang="0">
                <a:pos x="49" y="44"/>
              </a:cxn>
              <a:cxn ang="0">
                <a:pos x="43" y="50"/>
              </a:cxn>
              <a:cxn ang="0">
                <a:pos x="42" y="50"/>
              </a:cxn>
              <a:cxn ang="0">
                <a:pos x="37" y="46"/>
              </a:cxn>
              <a:cxn ang="0">
                <a:pos x="33" y="47"/>
              </a:cxn>
              <a:cxn ang="0">
                <a:pos x="32" y="54"/>
              </a:cxn>
              <a:cxn ang="0">
                <a:pos x="31" y="55"/>
              </a:cxn>
              <a:cxn ang="0">
                <a:pos x="23" y="55"/>
              </a:cxn>
              <a:cxn ang="0">
                <a:pos x="22" y="54"/>
              </a:cxn>
              <a:cxn ang="0">
                <a:pos x="21" y="47"/>
              </a:cxn>
              <a:cxn ang="0">
                <a:pos x="18" y="46"/>
              </a:cxn>
              <a:cxn ang="0">
                <a:pos x="13" y="50"/>
              </a:cxn>
              <a:cxn ang="0">
                <a:pos x="12" y="50"/>
              </a:cxn>
              <a:cxn ang="0">
                <a:pos x="11" y="50"/>
              </a:cxn>
              <a:cxn ang="0">
                <a:pos x="5" y="44"/>
              </a:cxn>
              <a:cxn ang="0">
                <a:pos x="5" y="43"/>
              </a:cxn>
              <a:cxn ang="0">
                <a:pos x="5" y="42"/>
              </a:cxn>
              <a:cxn ang="0">
                <a:pos x="9" y="37"/>
              </a:cxn>
              <a:cxn ang="0">
                <a:pos x="7" y="33"/>
              </a:cxn>
              <a:cxn ang="0">
                <a:pos x="1" y="33"/>
              </a:cxn>
              <a:cxn ang="0">
                <a:pos x="0" y="31"/>
              </a:cxn>
              <a:cxn ang="0">
                <a:pos x="0" y="23"/>
              </a:cxn>
              <a:cxn ang="0">
                <a:pos x="1" y="22"/>
              </a:cxn>
              <a:cxn ang="0">
                <a:pos x="7" y="21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2" y="5"/>
              </a:cxn>
              <a:cxn ang="0">
                <a:pos x="13" y="5"/>
              </a:cxn>
              <a:cxn ang="0">
                <a:pos x="18" y="9"/>
              </a:cxn>
              <a:cxn ang="0">
                <a:pos x="21" y="8"/>
              </a:cxn>
              <a:cxn ang="0">
                <a:pos x="22" y="1"/>
              </a:cxn>
              <a:cxn ang="0">
                <a:pos x="23" y="0"/>
              </a:cxn>
              <a:cxn ang="0">
                <a:pos x="31" y="0"/>
              </a:cxn>
              <a:cxn ang="0">
                <a:pos x="32" y="1"/>
              </a:cxn>
              <a:cxn ang="0">
                <a:pos x="33" y="8"/>
              </a:cxn>
              <a:cxn ang="0">
                <a:pos x="37" y="9"/>
              </a:cxn>
              <a:cxn ang="0">
                <a:pos x="42" y="5"/>
              </a:cxn>
              <a:cxn ang="0">
                <a:pos x="43" y="5"/>
              </a:cxn>
              <a:cxn ang="0">
                <a:pos x="43" y="5"/>
              </a:cxn>
              <a:cxn ang="0">
                <a:pos x="49" y="11"/>
              </a:cxn>
              <a:cxn ang="0">
                <a:pos x="50" y="12"/>
              </a:cxn>
              <a:cxn ang="0">
                <a:pos x="49" y="13"/>
              </a:cxn>
              <a:cxn ang="0">
                <a:pos x="46" y="18"/>
              </a:cxn>
              <a:cxn ang="0">
                <a:pos x="47" y="21"/>
              </a:cxn>
              <a:cxn ang="0">
                <a:pos x="54" y="22"/>
              </a:cxn>
              <a:cxn ang="0">
                <a:pos x="55" y="23"/>
              </a:cxn>
              <a:cxn ang="0">
                <a:pos x="55" y="31"/>
              </a:cxn>
              <a:cxn ang="0">
                <a:pos x="27" y="18"/>
              </a:cxn>
              <a:cxn ang="0">
                <a:pos x="18" y="27"/>
              </a:cxn>
              <a:cxn ang="0">
                <a:pos x="27" y="36"/>
              </a:cxn>
              <a:cxn ang="0">
                <a:pos x="36" y="27"/>
              </a:cxn>
              <a:cxn ang="0">
                <a:pos x="27" y="18"/>
              </a:cxn>
            </a:cxnLst>
            <a:rect l="0" t="0" r="r" b="b"/>
            <a:pathLst>
              <a:path w="55" h="55">
                <a:moveTo>
                  <a:pt x="55" y="31"/>
                </a:moveTo>
                <a:cubicBezTo>
                  <a:pt x="55" y="32"/>
                  <a:pt x="54" y="33"/>
                  <a:pt x="54" y="33"/>
                </a:cubicBezTo>
                <a:cubicBezTo>
                  <a:pt x="47" y="34"/>
                  <a:pt x="47" y="34"/>
                  <a:pt x="47" y="34"/>
                </a:cubicBezTo>
                <a:cubicBezTo>
                  <a:pt x="47" y="35"/>
                  <a:pt x="46" y="36"/>
                  <a:pt x="46" y="37"/>
                </a:cubicBezTo>
                <a:cubicBezTo>
                  <a:pt x="47" y="39"/>
                  <a:pt x="48" y="40"/>
                  <a:pt x="49" y="42"/>
                </a:cubicBezTo>
                <a:cubicBezTo>
                  <a:pt x="50" y="42"/>
                  <a:pt x="50" y="42"/>
                  <a:pt x="50" y="43"/>
                </a:cubicBezTo>
                <a:cubicBezTo>
                  <a:pt x="50" y="43"/>
                  <a:pt x="50" y="43"/>
                  <a:pt x="49" y="44"/>
                </a:cubicBezTo>
                <a:cubicBezTo>
                  <a:pt x="49" y="45"/>
                  <a:pt x="44" y="50"/>
                  <a:pt x="43" y="50"/>
                </a:cubicBezTo>
                <a:cubicBezTo>
                  <a:pt x="42" y="50"/>
                  <a:pt x="42" y="50"/>
                  <a:pt x="42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6" y="46"/>
                  <a:pt x="35" y="47"/>
                  <a:pt x="33" y="47"/>
                </a:cubicBezTo>
                <a:cubicBezTo>
                  <a:pt x="33" y="49"/>
                  <a:pt x="33" y="52"/>
                  <a:pt x="32" y="54"/>
                </a:cubicBezTo>
                <a:cubicBezTo>
                  <a:pt x="32" y="54"/>
                  <a:pt x="32" y="55"/>
                  <a:pt x="31" y="55"/>
                </a:cubicBezTo>
                <a:cubicBezTo>
                  <a:pt x="23" y="55"/>
                  <a:pt x="23" y="55"/>
                  <a:pt x="23" y="55"/>
                </a:cubicBezTo>
                <a:cubicBezTo>
                  <a:pt x="23" y="55"/>
                  <a:pt x="22" y="54"/>
                  <a:pt x="22" y="54"/>
                </a:cubicBezTo>
                <a:cubicBezTo>
                  <a:pt x="21" y="47"/>
                  <a:pt x="21" y="47"/>
                  <a:pt x="21" y="47"/>
                </a:cubicBezTo>
                <a:cubicBezTo>
                  <a:pt x="20" y="47"/>
                  <a:pt x="19" y="46"/>
                  <a:pt x="18" y="46"/>
                </a:cubicBezTo>
                <a:cubicBezTo>
                  <a:pt x="13" y="50"/>
                  <a:pt x="13" y="50"/>
                  <a:pt x="13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1" y="50"/>
                  <a:pt x="11" y="50"/>
                  <a:pt x="11" y="50"/>
                </a:cubicBezTo>
                <a:cubicBezTo>
                  <a:pt x="9" y="48"/>
                  <a:pt x="7" y="46"/>
                  <a:pt x="5" y="44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42"/>
                  <a:pt x="5" y="42"/>
                  <a:pt x="5" y="42"/>
                </a:cubicBezTo>
                <a:cubicBezTo>
                  <a:pt x="6" y="40"/>
                  <a:pt x="8" y="39"/>
                  <a:pt x="9" y="37"/>
                </a:cubicBezTo>
                <a:cubicBezTo>
                  <a:pt x="8" y="36"/>
                  <a:pt x="8" y="35"/>
                  <a:pt x="7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0" y="32"/>
                  <a:pt x="0" y="32"/>
                  <a:pt x="0" y="31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2"/>
                  <a:pt x="1" y="22"/>
                </a:cubicBezTo>
                <a:cubicBezTo>
                  <a:pt x="7" y="21"/>
                  <a:pt x="7" y="21"/>
                  <a:pt x="7" y="21"/>
                </a:cubicBezTo>
                <a:cubicBezTo>
                  <a:pt x="8" y="20"/>
                  <a:pt x="8" y="19"/>
                  <a:pt x="9" y="18"/>
                </a:cubicBezTo>
                <a:cubicBezTo>
                  <a:pt x="8" y="16"/>
                  <a:pt x="6" y="14"/>
                  <a:pt x="5" y="13"/>
                </a:cubicBezTo>
                <a:cubicBezTo>
                  <a:pt x="5" y="13"/>
                  <a:pt x="5" y="12"/>
                  <a:pt x="5" y="12"/>
                </a:cubicBezTo>
                <a:cubicBezTo>
                  <a:pt x="5" y="12"/>
                  <a:pt x="5" y="11"/>
                  <a:pt x="5" y="11"/>
                </a:cubicBezTo>
                <a:cubicBezTo>
                  <a:pt x="6" y="10"/>
                  <a:pt x="11" y="5"/>
                  <a:pt x="12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8"/>
                  <a:pt x="20" y="8"/>
                  <a:pt x="21" y="8"/>
                </a:cubicBezTo>
                <a:cubicBezTo>
                  <a:pt x="21" y="5"/>
                  <a:pt x="21" y="3"/>
                  <a:pt x="22" y="1"/>
                </a:cubicBezTo>
                <a:cubicBezTo>
                  <a:pt x="22" y="0"/>
                  <a:pt x="23" y="0"/>
                  <a:pt x="2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2" y="0"/>
                  <a:pt x="32" y="1"/>
                </a:cubicBezTo>
                <a:cubicBezTo>
                  <a:pt x="33" y="8"/>
                  <a:pt x="33" y="8"/>
                  <a:pt x="33" y="8"/>
                </a:cubicBezTo>
                <a:cubicBezTo>
                  <a:pt x="35" y="8"/>
                  <a:pt x="36" y="8"/>
                  <a:pt x="37" y="9"/>
                </a:cubicBezTo>
                <a:cubicBezTo>
                  <a:pt x="42" y="5"/>
                  <a:pt x="42" y="5"/>
                  <a:pt x="42" y="5"/>
                </a:cubicBezTo>
                <a:cubicBezTo>
                  <a:pt x="42" y="5"/>
                  <a:pt x="42" y="5"/>
                  <a:pt x="43" y="5"/>
                </a:cubicBezTo>
                <a:cubicBezTo>
                  <a:pt x="43" y="5"/>
                  <a:pt x="43" y="5"/>
                  <a:pt x="43" y="5"/>
                </a:cubicBezTo>
                <a:cubicBezTo>
                  <a:pt x="45" y="7"/>
                  <a:pt x="48" y="9"/>
                  <a:pt x="49" y="11"/>
                </a:cubicBezTo>
                <a:cubicBezTo>
                  <a:pt x="50" y="11"/>
                  <a:pt x="50" y="12"/>
                  <a:pt x="50" y="12"/>
                </a:cubicBezTo>
                <a:cubicBezTo>
                  <a:pt x="50" y="12"/>
                  <a:pt x="49" y="13"/>
                  <a:pt x="49" y="13"/>
                </a:cubicBezTo>
                <a:cubicBezTo>
                  <a:pt x="48" y="14"/>
                  <a:pt x="47" y="16"/>
                  <a:pt x="46" y="18"/>
                </a:cubicBezTo>
                <a:cubicBezTo>
                  <a:pt x="46" y="19"/>
                  <a:pt x="47" y="20"/>
                  <a:pt x="47" y="21"/>
                </a:cubicBezTo>
                <a:cubicBezTo>
                  <a:pt x="54" y="22"/>
                  <a:pt x="54" y="22"/>
                  <a:pt x="54" y="22"/>
                </a:cubicBezTo>
                <a:cubicBezTo>
                  <a:pt x="54" y="22"/>
                  <a:pt x="55" y="23"/>
                  <a:pt x="55" y="23"/>
                </a:cubicBezTo>
                <a:lnTo>
                  <a:pt x="55" y="31"/>
                </a:lnTo>
                <a:close/>
                <a:moveTo>
                  <a:pt x="27" y="18"/>
                </a:moveTo>
                <a:cubicBezTo>
                  <a:pt x="22" y="18"/>
                  <a:pt x="18" y="22"/>
                  <a:pt x="18" y="27"/>
                </a:cubicBezTo>
                <a:cubicBezTo>
                  <a:pt x="18" y="32"/>
                  <a:pt x="22" y="36"/>
                  <a:pt x="27" y="36"/>
                </a:cubicBezTo>
                <a:cubicBezTo>
                  <a:pt x="32" y="36"/>
                  <a:pt x="36" y="32"/>
                  <a:pt x="36" y="27"/>
                </a:cubicBezTo>
                <a:cubicBezTo>
                  <a:pt x="36" y="22"/>
                  <a:pt x="32" y="18"/>
                  <a:pt x="27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2" name="Freeform 111"/>
          <p:cNvSpPr>
            <a:spLocks noEditPoints="1"/>
          </p:cNvSpPr>
          <p:nvPr/>
        </p:nvSpPr>
        <p:spPr bwMode="auto">
          <a:xfrm>
            <a:off x="6289075" y="2260357"/>
            <a:ext cx="605288" cy="417576"/>
          </a:xfrm>
          <a:custGeom>
            <a:avLst/>
            <a:gdLst/>
            <a:ahLst/>
            <a:cxnLst>
              <a:cxn ang="0">
                <a:pos x="73" y="36"/>
              </a:cxn>
              <a:cxn ang="0">
                <a:pos x="58" y="50"/>
              </a:cxn>
              <a:cxn ang="0">
                <a:pos x="58" y="50"/>
              </a:cxn>
              <a:cxn ang="0">
                <a:pos x="15" y="50"/>
              </a:cxn>
              <a:cxn ang="0">
                <a:pos x="15" y="50"/>
              </a:cxn>
              <a:cxn ang="0">
                <a:pos x="14" y="50"/>
              </a:cxn>
              <a:cxn ang="0">
                <a:pos x="14" y="50"/>
              </a:cxn>
              <a:cxn ang="0">
                <a:pos x="0" y="35"/>
              </a:cxn>
              <a:cxn ang="0">
                <a:pos x="7" y="23"/>
              </a:cxn>
              <a:cxn ang="0">
                <a:pos x="7" y="20"/>
              </a:cxn>
              <a:cxn ang="0">
                <a:pos x="17" y="10"/>
              </a:cxn>
              <a:cxn ang="0">
                <a:pos x="23" y="12"/>
              </a:cxn>
              <a:cxn ang="0">
                <a:pos x="42" y="0"/>
              </a:cxn>
              <a:cxn ang="0">
                <a:pos x="64" y="21"/>
              </a:cxn>
              <a:cxn ang="0">
                <a:pos x="64" y="23"/>
              </a:cxn>
              <a:cxn ang="0">
                <a:pos x="73" y="36"/>
              </a:cxn>
              <a:cxn ang="0">
                <a:pos x="27" y="42"/>
              </a:cxn>
              <a:cxn ang="0">
                <a:pos x="35" y="38"/>
              </a:cxn>
              <a:cxn ang="0">
                <a:pos x="32" y="34"/>
              </a:cxn>
              <a:cxn ang="0">
                <a:pos x="27" y="37"/>
              </a:cxn>
              <a:cxn ang="0">
                <a:pos x="22" y="32"/>
              </a:cxn>
              <a:cxn ang="0">
                <a:pos x="27" y="28"/>
              </a:cxn>
              <a:cxn ang="0">
                <a:pos x="48" y="42"/>
              </a:cxn>
              <a:cxn ang="0">
                <a:pos x="58" y="32"/>
              </a:cxn>
              <a:cxn ang="0">
                <a:pos x="48" y="23"/>
              </a:cxn>
              <a:cxn ang="0">
                <a:pos x="39" y="26"/>
              </a:cxn>
              <a:cxn ang="0">
                <a:pos x="43" y="30"/>
              </a:cxn>
              <a:cxn ang="0">
                <a:pos x="48" y="28"/>
              </a:cxn>
              <a:cxn ang="0">
                <a:pos x="52" y="32"/>
              </a:cxn>
              <a:cxn ang="0">
                <a:pos x="48" y="37"/>
              </a:cxn>
              <a:cxn ang="0">
                <a:pos x="27" y="23"/>
              </a:cxn>
              <a:cxn ang="0">
                <a:pos x="16" y="32"/>
              </a:cxn>
              <a:cxn ang="0">
                <a:pos x="27" y="42"/>
              </a:cxn>
            </a:cxnLst>
            <a:rect l="0" t="0" r="r" b="b"/>
            <a:pathLst>
              <a:path w="73" h="50">
                <a:moveTo>
                  <a:pt x="73" y="36"/>
                </a:moveTo>
                <a:cubicBezTo>
                  <a:pt x="73" y="44"/>
                  <a:pt x="66" y="50"/>
                  <a:pt x="58" y="50"/>
                </a:cubicBezTo>
                <a:cubicBezTo>
                  <a:pt x="58" y="50"/>
                  <a:pt x="58" y="50"/>
                  <a:pt x="58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6" y="50"/>
                  <a:pt x="0" y="43"/>
                  <a:pt x="0" y="35"/>
                </a:cubicBezTo>
                <a:cubicBezTo>
                  <a:pt x="0" y="30"/>
                  <a:pt x="3" y="26"/>
                  <a:pt x="7" y="23"/>
                </a:cubicBezTo>
                <a:cubicBezTo>
                  <a:pt x="7" y="22"/>
                  <a:pt x="7" y="21"/>
                  <a:pt x="7" y="20"/>
                </a:cubicBezTo>
                <a:cubicBezTo>
                  <a:pt x="7" y="15"/>
                  <a:pt x="11" y="10"/>
                  <a:pt x="17" y="10"/>
                </a:cubicBezTo>
                <a:cubicBezTo>
                  <a:pt x="19" y="10"/>
                  <a:pt x="21" y="11"/>
                  <a:pt x="23" y="12"/>
                </a:cubicBezTo>
                <a:cubicBezTo>
                  <a:pt x="26" y="5"/>
                  <a:pt x="34" y="0"/>
                  <a:pt x="42" y="0"/>
                </a:cubicBezTo>
                <a:cubicBezTo>
                  <a:pt x="54" y="0"/>
                  <a:pt x="64" y="10"/>
                  <a:pt x="64" y="21"/>
                </a:cubicBezTo>
                <a:cubicBezTo>
                  <a:pt x="64" y="22"/>
                  <a:pt x="64" y="22"/>
                  <a:pt x="64" y="23"/>
                </a:cubicBezTo>
                <a:cubicBezTo>
                  <a:pt x="69" y="25"/>
                  <a:pt x="73" y="30"/>
                  <a:pt x="73" y="36"/>
                </a:cubicBezTo>
                <a:close/>
                <a:moveTo>
                  <a:pt x="27" y="42"/>
                </a:moveTo>
                <a:cubicBezTo>
                  <a:pt x="30" y="42"/>
                  <a:pt x="33" y="41"/>
                  <a:pt x="35" y="38"/>
                </a:cubicBezTo>
                <a:cubicBezTo>
                  <a:pt x="34" y="37"/>
                  <a:pt x="33" y="36"/>
                  <a:pt x="32" y="34"/>
                </a:cubicBezTo>
                <a:cubicBezTo>
                  <a:pt x="31" y="36"/>
                  <a:pt x="29" y="37"/>
                  <a:pt x="27" y="37"/>
                </a:cubicBezTo>
                <a:cubicBezTo>
                  <a:pt x="25" y="37"/>
                  <a:pt x="22" y="35"/>
                  <a:pt x="22" y="32"/>
                </a:cubicBezTo>
                <a:cubicBezTo>
                  <a:pt x="22" y="30"/>
                  <a:pt x="25" y="28"/>
                  <a:pt x="27" y="28"/>
                </a:cubicBezTo>
                <a:cubicBezTo>
                  <a:pt x="35" y="28"/>
                  <a:pt x="37" y="42"/>
                  <a:pt x="48" y="42"/>
                </a:cubicBezTo>
                <a:cubicBezTo>
                  <a:pt x="54" y="42"/>
                  <a:pt x="58" y="38"/>
                  <a:pt x="58" y="32"/>
                </a:cubicBezTo>
                <a:cubicBezTo>
                  <a:pt x="58" y="26"/>
                  <a:pt x="53" y="23"/>
                  <a:pt x="48" y="23"/>
                </a:cubicBezTo>
                <a:cubicBezTo>
                  <a:pt x="44" y="23"/>
                  <a:pt x="42" y="24"/>
                  <a:pt x="39" y="26"/>
                </a:cubicBezTo>
                <a:cubicBezTo>
                  <a:pt x="40" y="28"/>
                  <a:pt x="41" y="29"/>
                  <a:pt x="43" y="30"/>
                </a:cubicBezTo>
                <a:cubicBezTo>
                  <a:pt x="44" y="29"/>
                  <a:pt x="46" y="28"/>
                  <a:pt x="48" y="28"/>
                </a:cubicBezTo>
                <a:cubicBezTo>
                  <a:pt x="50" y="28"/>
                  <a:pt x="52" y="30"/>
                  <a:pt x="52" y="32"/>
                </a:cubicBezTo>
                <a:cubicBezTo>
                  <a:pt x="52" y="35"/>
                  <a:pt x="50" y="37"/>
                  <a:pt x="48" y="37"/>
                </a:cubicBezTo>
                <a:cubicBezTo>
                  <a:pt x="40" y="37"/>
                  <a:pt x="38" y="23"/>
                  <a:pt x="27" y="23"/>
                </a:cubicBezTo>
                <a:cubicBezTo>
                  <a:pt x="21" y="23"/>
                  <a:pt x="16" y="26"/>
                  <a:pt x="16" y="32"/>
                </a:cubicBezTo>
                <a:cubicBezTo>
                  <a:pt x="16" y="38"/>
                  <a:pt x="21" y="42"/>
                  <a:pt x="27" y="4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3" name="Freeform 144"/>
          <p:cNvSpPr>
            <a:spLocks noEditPoints="1"/>
          </p:cNvSpPr>
          <p:nvPr/>
        </p:nvSpPr>
        <p:spPr bwMode="auto">
          <a:xfrm>
            <a:off x="5300215" y="5046457"/>
            <a:ext cx="490359" cy="425236"/>
          </a:xfrm>
          <a:custGeom>
            <a:avLst/>
            <a:gdLst/>
            <a:ahLst/>
            <a:cxnLst>
              <a:cxn ang="0">
                <a:pos x="59" y="26"/>
              </a:cxn>
              <a:cxn ang="0">
                <a:pos x="57" y="28"/>
              </a:cxn>
              <a:cxn ang="0">
                <a:pos x="20" y="32"/>
              </a:cxn>
              <a:cxn ang="0">
                <a:pos x="20" y="35"/>
              </a:cxn>
              <a:cxn ang="0">
                <a:pos x="19" y="37"/>
              </a:cxn>
              <a:cxn ang="0">
                <a:pos x="52" y="37"/>
              </a:cxn>
              <a:cxn ang="0">
                <a:pos x="55" y="39"/>
              </a:cxn>
              <a:cxn ang="0">
                <a:pos x="52" y="42"/>
              </a:cxn>
              <a:cxn ang="0">
                <a:pos x="16" y="42"/>
              </a:cxn>
              <a:cxn ang="0">
                <a:pos x="13" y="39"/>
              </a:cxn>
              <a:cxn ang="0">
                <a:pos x="16" y="34"/>
              </a:cxn>
              <a:cxn ang="0">
                <a:pos x="9" y="5"/>
              </a:cxn>
              <a:cxn ang="0">
                <a:pos x="2" y="5"/>
              </a:cxn>
              <a:cxn ang="0">
                <a:pos x="0" y="3"/>
              </a:cxn>
              <a:cxn ang="0">
                <a:pos x="2" y="0"/>
              </a:cxn>
              <a:cxn ang="0">
                <a:pos x="11" y="0"/>
              </a:cxn>
              <a:cxn ang="0">
                <a:pos x="14" y="5"/>
              </a:cxn>
              <a:cxn ang="0">
                <a:pos x="57" y="5"/>
              </a:cxn>
              <a:cxn ang="0">
                <a:pos x="59" y="7"/>
              </a:cxn>
              <a:cxn ang="0">
                <a:pos x="59" y="26"/>
              </a:cxn>
              <a:cxn ang="0">
                <a:pos x="18" y="51"/>
              </a:cxn>
              <a:cxn ang="0">
                <a:pos x="13" y="46"/>
              </a:cxn>
              <a:cxn ang="0">
                <a:pos x="18" y="42"/>
              </a:cxn>
              <a:cxn ang="0">
                <a:pos x="23" y="46"/>
              </a:cxn>
              <a:cxn ang="0">
                <a:pos x="18" y="51"/>
              </a:cxn>
              <a:cxn ang="0">
                <a:pos x="50" y="51"/>
              </a:cxn>
              <a:cxn ang="0">
                <a:pos x="45" y="46"/>
              </a:cxn>
              <a:cxn ang="0">
                <a:pos x="50" y="42"/>
              </a:cxn>
              <a:cxn ang="0">
                <a:pos x="55" y="46"/>
              </a:cxn>
              <a:cxn ang="0">
                <a:pos x="50" y="51"/>
              </a:cxn>
            </a:cxnLst>
            <a:rect l="0" t="0" r="r" b="b"/>
            <a:pathLst>
              <a:path w="59" h="51">
                <a:moveTo>
                  <a:pt x="59" y="26"/>
                </a:moveTo>
                <a:cubicBezTo>
                  <a:pt x="59" y="27"/>
                  <a:pt x="58" y="28"/>
                  <a:pt x="57" y="28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33"/>
                  <a:pt x="20" y="34"/>
                  <a:pt x="20" y="35"/>
                </a:cubicBezTo>
                <a:cubicBezTo>
                  <a:pt x="20" y="36"/>
                  <a:pt x="20" y="36"/>
                  <a:pt x="19" y="37"/>
                </a:cubicBezTo>
                <a:cubicBezTo>
                  <a:pt x="52" y="37"/>
                  <a:pt x="52" y="37"/>
                  <a:pt x="52" y="37"/>
                </a:cubicBezTo>
                <a:cubicBezTo>
                  <a:pt x="54" y="37"/>
                  <a:pt x="55" y="38"/>
                  <a:pt x="55" y="39"/>
                </a:cubicBezTo>
                <a:cubicBezTo>
                  <a:pt x="55" y="41"/>
                  <a:pt x="54" y="42"/>
                  <a:pt x="52" y="42"/>
                </a:cubicBezTo>
                <a:cubicBezTo>
                  <a:pt x="16" y="42"/>
                  <a:pt x="16" y="42"/>
                  <a:pt x="16" y="42"/>
                </a:cubicBezTo>
                <a:cubicBezTo>
                  <a:pt x="15" y="42"/>
                  <a:pt x="13" y="41"/>
                  <a:pt x="13" y="39"/>
                </a:cubicBezTo>
                <a:cubicBezTo>
                  <a:pt x="13" y="38"/>
                  <a:pt x="15" y="35"/>
                  <a:pt x="16" y="34"/>
                </a:cubicBezTo>
                <a:cubicBezTo>
                  <a:pt x="9" y="5"/>
                  <a:pt x="9" y="5"/>
                  <a:pt x="9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4" y="0"/>
                  <a:pt x="14" y="3"/>
                  <a:pt x="14" y="5"/>
                </a:cubicBezTo>
                <a:cubicBezTo>
                  <a:pt x="57" y="5"/>
                  <a:pt x="57" y="5"/>
                  <a:pt x="57" y="5"/>
                </a:cubicBezTo>
                <a:cubicBezTo>
                  <a:pt x="58" y="5"/>
                  <a:pt x="59" y="6"/>
                  <a:pt x="59" y="7"/>
                </a:cubicBezTo>
                <a:lnTo>
                  <a:pt x="59" y="26"/>
                </a:lnTo>
                <a:close/>
                <a:moveTo>
                  <a:pt x="18" y="51"/>
                </a:moveTo>
                <a:cubicBezTo>
                  <a:pt x="16" y="51"/>
                  <a:pt x="13" y="49"/>
                  <a:pt x="13" y="46"/>
                </a:cubicBezTo>
                <a:cubicBezTo>
                  <a:pt x="13" y="44"/>
                  <a:pt x="16" y="42"/>
                  <a:pt x="18" y="42"/>
                </a:cubicBezTo>
                <a:cubicBezTo>
                  <a:pt x="21" y="42"/>
                  <a:pt x="23" y="44"/>
                  <a:pt x="23" y="46"/>
                </a:cubicBezTo>
                <a:cubicBezTo>
                  <a:pt x="23" y="49"/>
                  <a:pt x="21" y="51"/>
                  <a:pt x="18" y="51"/>
                </a:cubicBezTo>
                <a:close/>
                <a:moveTo>
                  <a:pt x="50" y="51"/>
                </a:moveTo>
                <a:cubicBezTo>
                  <a:pt x="47" y="51"/>
                  <a:pt x="45" y="49"/>
                  <a:pt x="45" y="46"/>
                </a:cubicBezTo>
                <a:cubicBezTo>
                  <a:pt x="45" y="44"/>
                  <a:pt x="47" y="42"/>
                  <a:pt x="50" y="42"/>
                </a:cubicBezTo>
                <a:cubicBezTo>
                  <a:pt x="53" y="42"/>
                  <a:pt x="55" y="44"/>
                  <a:pt x="55" y="46"/>
                </a:cubicBezTo>
                <a:cubicBezTo>
                  <a:pt x="55" y="49"/>
                  <a:pt x="53" y="51"/>
                  <a:pt x="50" y="5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sp>
        <p:nvSpPr>
          <p:cNvPr id="14" name="Freeform 145"/>
          <p:cNvSpPr/>
          <p:nvPr/>
        </p:nvSpPr>
        <p:spPr bwMode="auto">
          <a:xfrm>
            <a:off x="6319782" y="4962942"/>
            <a:ext cx="528669" cy="455886"/>
          </a:xfrm>
          <a:custGeom>
            <a:avLst/>
            <a:gdLst/>
            <a:ahLst/>
            <a:cxnLst>
              <a:cxn ang="0">
                <a:pos x="64" y="51"/>
              </a:cxn>
              <a:cxn ang="0">
                <a:pos x="60" y="55"/>
              </a:cxn>
              <a:cxn ang="0">
                <a:pos x="49" y="55"/>
              </a:cxn>
              <a:cxn ang="0">
                <a:pos x="45" y="51"/>
              </a:cxn>
              <a:cxn ang="0">
                <a:pos x="45" y="40"/>
              </a:cxn>
              <a:cxn ang="0">
                <a:pos x="49" y="36"/>
              </a:cxn>
              <a:cxn ang="0">
                <a:pos x="52" y="36"/>
              </a:cxn>
              <a:cxn ang="0">
                <a:pos x="52" y="30"/>
              </a:cxn>
              <a:cxn ang="0">
                <a:pos x="34" y="30"/>
              </a:cxn>
              <a:cxn ang="0">
                <a:pos x="34" y="36"/>
              </a:cxn>
              <a:cxn ang="0">
                <a:pos x="37" y="36"/>
              </a:cxn>
              <a:cxn ang="0">
                <a:pos x="41" y="40"/>
              </a:cxn>
              <a:cxn ang="0">
                <a:pos x="41" y="51"/>
              </a:cxn>
              <a:cxn ang="0">
                <a:pos x="37" y="55"/>
              </a:cxn>
              <a:cxn ang="0">
                <a:pos x="26" y="55"/>
              </a:cxn>
              <a:cxn ang="0">
                <a:pos x="23" y="51"/>
              </a:cxn>
              <a:cxn ang="0">
                <a:pos x="23" y="40"/>
              </a:cxn>
              <a:cxn ang="0">
                <a:pos x="26" y="36"/>
              </a:cxn>
              <a:cxn ang="0">
                <a:pos x="29" y="36"/>
              </a:cxn>
              <a:cxn ang="0">
                <a:pos x="29" y="30"/>
              </a:cxn>
              <a:cxn ang="0">
                <a:pos x="11" y="30"/>
              </a:cxn>
              <a:cxn ang="0">
                <a:pos x="11" y="36"/>
              </a:cxn>
              <a:cxn ang="0">
                <a:pos x="15" y="36"/>
              </a:cxn>
              <a:cxn ang="0">
                <a:pos x="18" y="40"/>
              </a:cxn>
              <a:cxn ang="0">
                <a:pos x="18" y="51"/>
              </a:cxn>
              <a:cxn ang="0">
                <a:pos x="15" y="55"/>
              </a:cxn>
              <a:cxn ang="0">
                <a:pos x="3" y="55"/>
              </a:cxn>
              <a:cxn ang="0">
                <a:pos x="0" y="51"/>
              </a:cxn>
              <a:cxn ang="0">
                <a:pos x="0" y="40"/>
              </a:cxn>
              <a:cxn ang="0">
                <a:pos x="3" y="36"/>
              </a:cxn>
              <a:cxn ang="0">
                <a:pos x="7" y="36"/>
              </a:cxn>
              <a:cxn ang="0">
                <a:pos x="7" y="30"/>
              </a:cxn>
              <a:cxn ang="0">
                <a:pos x="11" y="25"/>
              </a:cxn>
              <a:cxn ang="0">
                <a:pos x="29" y="25"/>
              </a:cxn>
              <a:cxn ang="0">
                <a:pos x="29" y="18"/>
              </a:cxn>
              <a:cxn ang="0">
                <a:pos x="26" y="18"/>
              </a:cxn>
              <a:cxn ang="0">
                <a:pos x="23" y="15"/>
              </a:cxn>
              <a:cxn ang="0">
                <a:pos x="23" y="3"/>
              </a:cxn>
              <a:cxn ang="0">
                <a:pos x="26" y="0"/>
              </a:cxn>
              <a:cxn ang="0">
                <a:pos x="37" y="0"/>
              </a:cxn>
              <a:cxn ang="0">
                <a:pos x="41" y="3"/>
              </a:cxn>
              <a:cxn ang="0">
                <a:pos x="41" y="15"/>
              </a:cxn>
              <a:cxn ang="0">
                <a:pos x="37" y="18"/>
              </a:cxn>
              <a:cxn ang="0">
                <a:pos x="34" y="18"/>
              </a:cxn>
              <a:cxn ang="0">
                <a:pos x="34" y="25"/>
              </a:cxn>
              <a:cxn ang="0">
                <a:pos x="52" y="25"/>
              </a:cxn>
              <a:cxn ang="0">
                <a:pos x="57" y="30"/>
              </a:cxn>
              <a:cxn ang="0">
                <a:pos x="57" y="36"/>
              </a:cxn>
              <a:cxn ang="0">
                <a:pos x="60" y="36"/>
              </a:cxn>
              <a:cxn ang="0">
                <a:pos x="64" y="40"/>
              </a:cxn>
              <a:cxn ang="0">
                <a:pos x="64" y="51"/>
              </a:cxn>
            </a:cxnLst>
            <a:rect l="0" t="0" r="r" b="b"/>
            <a:pathLst>
              <a:path w="64" h="55">
                <a:moveTo>
                  <a:pt x="64" y="51"/>
                </a:moveTo>
                <a:cubicBezTo>
                  <a:pt x="64" y="53"/>
                  <a:pt x="62" y="55"/>
                  <a:pt x="60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7" y="55"/>
                  <a:pt x="45" y="53"/>
                  <a:pt x="45" y="51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38"/>
                  <a:pt x="47" y="36"/>
                  <a:pt x="49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0"/>
                  <a:pt x="52" y="30"/>
                  <a:pt x="52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6"/>
                  <a:pt x="34" y="36"/>
                  <a:pt x="34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9" y="36"/>
                  <a:pt x="41" y="38"/>
                  <a:pt x="41" y="40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3"/>
                  <a:pt x="39" y="55"/>
                  <a:pt x="37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4" y="55"/>
                  <a:pt x="23" y="53"/>
                  <a:pt x="23" y="51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8"/>
                  <a:pt x="24" y="36"/>
                  <a:pt x="26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9" y="30"/>
                  <a:pt x="29" y="30"/>
                  <a:pt x="29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6"/>
                  <a:pt x="11" y="36"/>
                  <a:pt x="11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6"/>
                  <a:pt x="18" y="38"/>
                  <a:pt x="18" y="40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3"/>
                  <a:pt x="17" y="55"/>
                  <a:pt x="15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8"/>
                  <a:pt x="1" y="36"/>
                  <a:pt x="3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27"/>
                  <a:pt x="9" y="25"/>
                  <a:pt x="11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4" y="18"/>
                  <a:pt x="23" y="17"/>
                  <a:pt x="23" y="15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1"/>
                  <a:pt x="24" y="0"/>
                  <a:pt x="2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41" y="1"/>
                  <a:pt x="41" y="3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7"/>
                  <a:pt x="39" y="18"/>
                  <a:pt x="37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25"/>
                  <a:pt x="34" y="25"/>
                  <a:pt x="34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5"/>
                  <a:pt x="57" y="27"/>
                  <a:pt x="57" y="30"/>
                </a:cubicBezTo>
                <a:cubicBezTo>
                  <a:pt x="57" y="36"/>
                  <a:pt x="57" y="36"/>
                  <a:pt x="57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2" y="36"/>
                  <a:pt x="64" y="38"/>
                  <a:pt x="64" y="40"/>
                </a:cubicBezTo>
                <a:lnTo>
                  <a:pt x="64" y="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  <p:grpSp>
        <p:nvGrpSpPr>
          <p:cNvPr id="15" name="Group 16"/>
          <p:cNvGrpSpPr/>
          <p:nvPr/>
        </p:nvGrpSpPr>
        <p:grpSpPr>
          <a:xfrm>
            <a:off x="5300215" y="3103610"/>
            <a:ext cx="1548235" cy="1548234"/>
            <a:chOff x="3932739" y="2299201"/>
            <a:chExt cx="1278525" cy="1278524"/>
          </a:xfrm>
          <a:solidFill>
            <a:srgbClr val="7D9EA3"/>
          </a:solidFill>
        </p:grpSpPr>
        <p:sp>
          <p:nvSpPr>
            <p:cNvPr id="16" name="Diamond 17"/>
            <p:cNvSpPr/>
            <p:nvPr/>
          </p:nvSpPr>
          <p:spPr bwMode="auto">
            <a:xfrm>
              <a:off x="3932739" y="2299201"/>
              <a:ext cx="1278525" cy="1278524"/>
            </a:xfrm>
            <a:prstGeom prst="diamond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 dirty="0"/>
            </a:p>
          </p:txBody>
        </p:sp>
        <p:sp>
          <p:nvSpPr>
            <p:cNvPr id="17" name="Freeform 187"/>
            <p:cNvSpPr>
              <a:spLocks noEditPoints="1"/>
            </p:cNvSpPr>
            <p:nvPr/>
          </p:nvSpPr>
          <p:spPr bwMode="auto">
            <a:xfrm>
              <a:off x="4354382" y="2797825"/>
              <a:ext cx="435239" cy="281277"/>
            </a:xfrm>
            <a:custGeom>
              <a:avLst/>
              <a:gdLst/>
              <a:ahLst/>
              <a:cxnLst>
                <a:cxn ang="0">
                  <a:pos x="68" y="25"/>
                </a:cxn>
                <a:cxn ang="0">
                  <a:pos x="34" y="44"/>
                </a:cxn>
                <a:cxn ang="0">
                  <a:pos x="1" y="25"/>
                </a:cxn>
                <a:cxn ang="0">
                  <a:pos x="0" y="22"/>
                </a:cxn>
                <a:cxn ang="0">
                  <a:pos x="1" y="20"/>
                </a:cxn>
                <a:cxn ang="0">
                  <a:pos x="34" y="0"/>
                </a:cxn>
                <a:cxn ang="0">
                  <a:pos x="68" y="20"/>
                </a:cxn>
                <a:cxn ang="0">
                  <a:pos x="68" y="22"/>
                </a:cxn>
                <a:cxn ang="0">
                  <a:pos x="68" y="25"/>
                </a:cxn>
                <a:cxn ang="0">
                  <a:pos x="49" y="9"/>
                </a:cxn>
                <a:cxn ang="0">
                  <a:pos x="51" y="17"/>
                </a:cxn>
                <a:cxn ang="0">
                  <a:pos x="34" y="34"/>
                </a:cxn>
                <a:cxn ang="0">
                  <a:pos x="17" y="17"/>
                </a:cxn>
                <a:cxn ang="0">
                  <a:pos x="20" y="9"/>
                </a:cxn>
                <a:cxn ang="0">
                  <a:pos x="5" y="22"/>
                </a:cxn>
                <a:cxn ang="0">
                  <a:pos x="34" y="39"/>
                </a:cxn>
                <a:cxn ang="0">
                  <a:pos x="64" y="22"/>
                </a:cxn>
                <a:cxn ang="0">
                  <a:pos x="49" y="9"/>
                </a:cxn>
                <a:cxn ang="0">
                  <a:pos x="34" y="6"/>
                </a:cxn>
                <a:cxn ang="0">
                  <a:pos x="23" y="17"/>
                </a:cxn>
                <a:cxn ang="0">
                  <a:pos x="25" y="19"/>
                </a:cxn>
                <a:cxn ang="0">
                  <a:pos x="27" y="17"/>
                </a:cxn>
                <a:cxn ang="0">
                  <a:pos x="34" y="9"/>
                </a:cxn>
                <a:cxn ang="0">
                  <a:pos x="36" y="8"/>
                </a:cxn>
                <a:cxn ang="0">
                  <a:pos x="34" y="6"/>
                </a:cxn>
              </a:cxnLst>
              <a:rect l="0" t="0" r="r" b="b"/>
              <a:pathLst>
                <a:path w="68" h="44">
                  <a:moveTo>
                    <a:pt x="68" y="25"/>
                  </a:moveTo>
                  <a:cubicBezTo>
                    <a:pt x="61" y="36"/>
                    <a:pt x="48" y="44"/>
                    <a:pt x="34" y="44"/>
                  </a:cubicBezTo>
                  <a:cubicBezTo>
                    <a:pt x="21" y="44"/>
                    <a:pt x="8" y="36"/>
                    <a:pt x="1" y="25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21"/>
                    <a:pt x="1" y="20"/>
                    <a:pt x="1" y="20"/>
                  </a:cubicBezTo>
                  <a:cubicBezTo>
                    <a:pt x="8" y="8"/>
                    <a:pt x="21" y="0"/>
                    <a:pt x="34" y="0"/>
                  </a:cubicBezTo>
                  <a:cubicBezTo>
                    <a:pt x="48" y="0"/>
                    <a:pt x="61" y="8"/>
                    <a:pt x="68" y="20"/>
                  </a:cubicBezTo>
                  <a:cubicBezTo>
                    <a:pt x="68" y="20"/>
                    <a:pt x="68" y="21"/>
                    <a:pt x="68" y="22"/>
                  </a:cubicBezTo>
                  <a:cubicBezTo>
                    <a:pt x="68" y="23"/>
                    <a:pt x="68" y="24"/>
                    <a:pt x="68" y="25"/>
                  </a:cubicBezTo>
                  <a:close/>
                  <a:moveTo>
                    <a:pt x="49" y="9"/>
                  </a:moveTo>
                  <a:cubicBezTo>
                    <a:pt x="51" y="11"/>
                    <a:pt x="51" y="14"/>
                    <a:pt x="51" y="17"/>
                  </a:cubicBezTo>
                  <a:cubicBezTo>
                    <a:pt x="51" y="27"/>
                    <a:pt x="44" y="34"/>
                    <a:pt x="34" y="34"/>
                  </a:cubicBezTo>
                  <a:cubicBezTo>
                    <a:pt x="25" y="34"/>
                    <a:pt x="17" y="27"/>
                    <a:pt x="17" y="17"/>
                  </a:cubicBezTo>
                  <a:cubicBezTo>
                    <a:pt x="17" y="14"/>
                    <a:pt x="18" y="11"/>
                    <a:pt x="20" y="9"/>
                  </a:cubicBezTo>
                  <a:cubicBezTo>
                    <a:pt x="14" y="12"/>
                    <a:pt x="9" y="17"/>
                    <a:pt x="5" y="22"/>
                  </a:cubicBezTo>
                  <a:cubicBezTo>
                    <a:pt x="12" y="32"/>
                    <a:pt x="22" y="39"/>
                    <a:pt x="34" y="39"/>
                  </a:cubicBezTo>
                  <a:cubicBezTo>
                    <a:pt x="47" y="39"/>
                    <a:pt x="57" y="32"/>
                    <a:pt x="64" y="22"/>
                  </a:cubicBezTo>
                  <a:cubicBezTo>
                    <a:pt x="60" y="17"/>
                    <a:pt x="55" y="12"/>
                    <a:pt x="49" y="9"/>
                  </a:cubicBezTo>
                  <a:close/>
                  <a:moveTo>
                    <a:pt x="34" y="6"/>
                  </a:moveTo>
                  <a:cubicBezTo>
                    <a:pt x="28" y="6"/>
                    <a:pt x="23" y="11"/>
                    <a:pt x="23" y="17"/>
                  </a:cubicBezTo>
                  <a:cubicBezTo>
                    <a:pt x="23" y="18"/>
                    <a:pt x="24" y="19"/>
                    <a:pt x="25" y="19"/>
                  </a:cubicBezTo>
                  <a:cubicBezTo>
                    <a:pt x="26" y="19"/>
                    <a:pt x="27" y="18"/>
                    <a:pt x="27" y="17"/>
                  </a:cubicBezTo>
                  <a:cubicBezTo>
                    <a:pt x="27" y="13"/>
                    <a:pt x="30" y="9"/>
                    <a:pt x="34" y="9"/>
                  </a:cubicBezTo>
                  <a:cubicBezTo>
                    <a:pt x="35" y="9"/>
                    <a:pt x="36" y="9"/>
                    <a:pt x="36" y="8"/>
                  </a:cubicBezTo>
                  <a:cubicBezTo>
                    <a:pt x="36" y="7"/>
                    <a:pt x="35" y="6"/>
                    <a:pt x="34" y="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18" name="Right Triangle 19"/>
          <p:cNvSpPr/>
          <p:nvPr/>
        </p:nvSpPr>
        <p:spPr>
          <a:xfrm rot="5400000">
            <a:off x="2242131" y="1902793"/>
            <a:ext cx="645923" cy="645923"/>
          </a:xfrm>
          <a:prstGeom prst="rtTriangle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20"/>
          <p:cNvSpPr/>
          <p:nvPr/>
        </p:nvSpPr>
        <p:spPr>
          <a:xfrm rot="16200000" flipH="1">
            <a:off x="9303946" y="1902793"/>
            <a:ext cx="645923" cy="645923"/>
          </a:xfrm>
          <a:prstGeom prst="rtTriangle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Triangle 21"/>
          <p:cNvSpPr/>
          <p:nvPr/>
        </p:nvSpPr>
        <p:spPr>
          <a:xfrm rot="16200000" flipV="1">
            <a:off x="2242131" y="5221477"/>
            <a:ext cx="645923" cy="645923"/>
          </a:xfrm>
          <a:prstGeom prst="rtTriangle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2"/>
          <p:cNvSpPr/>
          <p:nvPr/>
        </p:nvSpPr>
        <p:spPr>
          <a:xfrm rot="5400000" flipH="1" flipV="1">
            <a:off x="9303946" y="5221477"/>
            <a:ext cx="645923" cy="645923"/>
          </a:xfrm>
          <a:prstGeom prst="rtTriangle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2695975" y="2322786"/>
            <a:ext cx="2605713" cy="1333277"/>
            <a:chOff x="380590" y="4167075"/>
            <a:chExt cx="2605713" cy="1333277"/>
          </a:xfrm>
        </p:grpSpPr>
        <p:sp>
          <p:nvSpPr>
            <p:cNvPr id="23" name="文本框 22"/>
            <p:cNvSpPr txBox="1"/>
            <p:nvPr/>
          </p:nvSpPr>
          <p:spPr>
            <a:xfrm>
              <a:off x="380590" y="4167075"/>
              <a:ext cx="2088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Text Placeholder 32"/>
            <p:cNvSpPr txBox="1"/>
            <p:nvPr/>
          </p:nvSpPr>
          <p:spPr>
            <a:xfrm>
              <a:off x="602471" y="4605225"/>
              <a:ext cx="2383832" cy="89512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695975" y="4228316"/>
            <a:ext cx="2605713" cy="1333277"/>
            <a:chOff x="380590" y="4167075"/>
            <a:chExt cx="2605713" cy="1333277"/>
          </a:xfrm>
        </p:grpSpPr>
        <p:sp>
          <p:nvSpPr>
            <p:cNvPr id="26" name="文本框 25"/>
            <p:cNvSpPr txBox="1"/>
            <p:nvPr/>
          </p:nvSpPr>
          <p:spPr>
            <a:xfrm>
              <a:off x="380590" y="4167075"/>
              <a:ext cx="2088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 Placeholder 32"/>
            <p:cNvSpPr txBox="1"/>
            <p:nvPr/>
          </p:nvSpPr>
          <p:spPr>
            <a:xfrm>
              <a:off x="602471" y="4605225"/>
              <a:ext cx="2383832" cy="89512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93936" y="2336388"/>
            <a:ext cx="2501487" cy="1356792"/>
            <a:chOff x="1647655" y="2318085"/>
            <a:chExt cx="2501487" cy="1356792"/>
          </a:xfrm>
        </p:grpSpPr>
        <p:sp>
          <p:nvSpPr>
            <p:cNvPr id="29" name="文本框 36"/>
            <p:cNvSpPr txBox="1"/>
            <p:nvPr/>
          </p:nvSpPr>
          <p:spPr>
            <a:xfrm>
              <a:off x="2060358" y="2318085"/>
              <a:ext cx="2088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240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Text Placeholder 32"/>
            <p:cNvSpPr txBox="1"/>
            <p:nvPr/>
          </p:nvSpPr>
          <p:spPr>
            <a:xfrm>
              <a:off x="1647655" y="2779750"/>
              <a:ext cx="2383832" cy="89512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文本框 36"/>
          <p:cNvSpPr txBox="1"/>
          <p:nvPr/>
        </p:nvSpPr>
        <p:spPr>
          <a:xfrm>
            <a:off x="7206639" y="4316122"/>
            <a:ext cx="208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240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YOUR TEXT </a:t>
            </a:r>
            <a:endParaRPr lang="en-US" altLang="zh-CN" sz="240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Placeholder 32"/>
          <p:cNvSpPr txBox="1"/>
          <p:nvPr/>
        </p:nvSpPr>
        <p:spPr>
          <a:xfrm>
            <a:off x="6793936" y="4777787"/>
            <a:ext cx="2383832" cy="8951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Lemon drops oat cake oat cake sugar plum. Jelly beans macaroon I love topping danish cake</a:t>
            </a:r>
            <a:endParaRPr 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2925" y="257179"/>
            <a:ext cx="3506887" cy="574647"/>
            <a:chOff x="1135355" y="406355"/>
            <a:chExt cx="3506887" cy="574647"/>
          </a:xfrm>
        </p:grpSpPr>
        <p:sp>
          <p:nvSpPr>
            <p:cNvPr id="5" name="文本框 4"/>
            <p:cNvSpPr txBox="1"/>
            <p:nvPr/>
          </p:nvSpPr>
          <p:spPr>
            <a:xfrm>
              <a:off x="1137042" y="406355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研究成果与应用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35355" y="727086"/>
              <a:ext cx="282641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RESULTS AND APPLICATIONS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文本框 36"/>
          <p:cNvSpPr txBox="1"/>
          <p:nvPr/>
        </p:nvSpPr>
        <p:spPr>
          <a:xfrm>
            <a:off x="1360918" y="4198635"/>
            <a:ext cx="199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YOUR TEXT </a:t>
            </a:r>
            <a:endParaRPr lang="en-US" altLang="zh-CN" sz="24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 Placeholder 32"/>
          <p:cNvSpPr txBox="1"/>
          <p:nvPr/>
        </p:nvSpPr>
        <p:spPr>
          <a:xfrm>
            <a:off x="1244467" y="4609337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Lemon drops oat cake oat cake sugar plum. Jelly beans macaroon I love topping danish cake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6"/>
          <p:cNvSpPr txBox="1"/>
          <p:nvPr/>
        </p:nvSpPr>
        <p:spPr>
          <a:xfrm>
            <a:off x="3826856" y="4198635"/>
            <a:ext cx="199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YOUR TEXT </a:t>
            </a:r>
            <a:endParaRPr lang="en-US" altLang="zh-CN" sz="24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 Placeholder 32"/>
          <p:cNvSpPr txBox="1"/>
          <p:nvPr/>
        </p:nvSpPr>
        <p:spPr>
          <a:xfrm>
            <a:off x="3710405" y="4609337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Lemon drops oat cake oat cake sugar plum. Jelly beans macaroon I love topping danish cake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36"/>
          <p:cNvSpPr txBox="1"/>
          <p:nvPr/>
        </p:nvSpPr>
        <p:spPr>
          <a:xfrm>
            <a:off x="6430275" y="4198635"/>
            <a:ext cx="199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YOUR TEXT </a:t>
            </a:r>
            <a:endParaRPr lang="en-US" altLang="zh-CN" sz="24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Placeholder 32"/>
          <p:cNvSpPr txBox="1"/>
          <p:nvPr/>
        </p:nvSpPr>
        <p:spPr>
          <a:xfrm>
            <a:off x="6313824" y="4609337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Lemon drops oat cake oat cake sugar plum. Jelly beans macaroon I love topping danish cake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36"/>
          <p:cNvSpPr txBox="1"/>
          <p:nvPr/>
        </p:nvSpPr>
        <p:spPr>
          <a:xfrm>
            <a:off x="8810666" y="4198635"/>
            <a:ext cx="199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YOUR TEXT </a:t>
            </a:r>
            <a:endParaRPr lang="en-US" altLang="zh-CN" sz="24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 Placeholder 32"/>
          <p:cNvSpPr txBox="1"/>
          <p:nvPr/>
        </p:nvSpPr>
        <p:spPr>
          <a:xfrm>
            <a:off x="8694215" y="4609337"/>
            <a:ext cx="2253318" cy="982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</a:rPr>
              <a:t>Lemon drops oat cake oat cake sugar plum. Jelly beans macaroon I love topping danish cake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13754" y="2176604"/>
            <a:ext cx="9334360" cy="1669682"/>
            <a:chOff x="1413754" y="2176604"/>
            <a:chExt cx="9334360" cy="1669682"/>
          </a:xfrm>
        </p:grpSpPr>
        <p:grpSp>
          <p:nvGrpSpPr>
            <p:cNvPr id="7" name="Group 11"/>
            <p:cNvGrpSpPr/>
            <p:nvPr/>
          </p:nvGrpSpPr>
          <p:grpSpPr>
            <a:xfrm>
              <a:off x="1943089" y="2176604"/>
              <a:ext cx="826471" cy="1136397"/>
              <a:chOff x="3429000" y="1504950"/>
              <a:chExt cx="528162" cy="726223"/>
            </a:xfrm>
          </p:grpSpPr>
          <p:sp>
            <p:nvSpPr>
              <p:cNvPr id="8" name="Oval 54"/>
              <p:cNvSpPr/>
              <p:nvPr/>
            </p:nvSpPr>
            <p:spPr>
              <a:xfrm>
                <a:off x="3429000" y="1504950"/>
                <a:ext cx="528162" cy="528162"/>
              </a:xfrm>
              <a:prstGeom prst="ellipse">
                <a:avLst/>
              </a:prstGeom>
              <a:noFill/>
              <a:ln w="57150">
                <a:solidFill>
                  <a:srgbClr val="7D9E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3614682" y="2014900"/>
                <a:ext cx="156798" cy="216273"/>
                <a:chOff x="5000625" y="3409950"/>
                <a:chExt cx="180975" cy="457200"/>
              </a:xfrm>
            </p:grpSpPr>
            <p:sp>
              <p:nvSpPr>
                <p:cNvPr id="10" name="Flowchart: Stored Data 6"/>
                <p:cNvSpPr/>
                <p:nvPr/>
              </p:nvSpPr>
              <p:spPr>
                <a:xfrm>
                  <a:off x="5029200" y="3409950"/>
                  <a:ext cx="152400" cy="457200"/>
                </a:xfrm>
                <a:prstGeom prst="flowChartOnlineStorage">
                  <a:avLst/>
                </a:prstGeom>
                <a:solidFill>
                  <a:srgbClr val="7CC7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lowchart: Stored Data 57"/>
                <p:cNvSpPr/>
                <p:nvPr/>
              </p:nvSpPr>
              <p:spPr>
                <a:xfrm flipH="1">
                  <a:off x="5000625" y="3409950"/>
                  <a:ext cx="152400" cy="457200"/>
                </a:xfrm>
                <a:prstGeom prst="flowChartOnlineStorage">
                  <a:avLst/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12" name="Freeform 217"/>
            <p:cNvSpPr>
              <a:spLocks noEditPoints="1"/>
            </p:cNvSpPr>
            <p:nvPr/>
          </p:nvSpPr>
          <p:spPr bwMode="auto">
            <a:xfrm>
              <a:off x="2140684" y="2409159"/>
              <a:ext cx="448735" cy="336554"/>
            </a:xfrm>
            <a:custGeom>
              <a:avLst/>
              <a:gdLst/>
              <a:ahLst/>
              <a:cxnLst>
                <a:cxn ang="0">
                  <a:pos x="78" y="58"/>
                </a:cxn>
                <a:cxn ang="0">
                  <a:pos x="0" y="58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53"/>
                </a:cxn>
                <a:cxn ang="0">
                  <a:pos x="78" y="53"/>
                </a:cxn>
                <a:cxn ang="0">
                  <a:pos x="78" y="58"/>
                </a:cxn>
                <a:cxn ang="0">
                  <a:pos x="73" y="22"/>
                </a:cxn>
                <a:cxn ang="0">
                  <a:pos x="71" y="23"/>
                </a:cxn>
                <a:cxn ang="0">
                  <a:pos x="66" y="18"/>
                </a:cxn>
                <a:cxn ang="0">
                  <a:pos x="42" y="42"/>
                </a:cxn>
                <a:cxn ang="0">
                  <a:pos x="40" y="42"/>
                </a:cxn>
                <a:cxn ang="0">
                  <a:pos x="31" y="34"/>
                </a:cxn>
                <a:cxn ang="0">
                  <a:pos x="16" y="49"/>
                </a:cxn>
                <a:cxn ang="0">
                  <a:pos x="8" y="42"/>
                </a:cxn>
                <a:cxn ang="0">
                  <a:pos x="30" y="20"/>
                </a:cxn>
                <a:cxn ang="0">
                  <a:pos x="32" y="20"/>
                </a:cxn>
                <a:cxn ang="0">
                  <a:pos x="41" y="29"/>
                </a:cxn>
                <a:cxn ang="0">
                  <a:pos x="59" y="11"/>
                </a:cxn>
                <a:cxn ang="0">
                  <a:pos x="54" y="6"/>
                </a:cxn>
                <a:cxn ang="0">
                  <a:pos x="55" y="4"/>
                </a:cxn>
                <a:cxn ang="0">
                  <a:pos x="71" y="4"/>
                </a:cxn>
                <a:cxn ang="0">
                  <a:pos x="73" y="6"/>
                </a:cxn>
                <a:cxn ang="0">
                  <a:pos x="73" y="22"/>
                </a:cxn>
              </a:cxnLst>
              <a:rect l="0" t="0" r="r" b="b"/>
              <a:pathLst>
                <a:path w="78" h="58">
                  <a:moveTo>
                    <a:pt x="78" y="58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78" y="53"/>
                    <a:pt x="78" y="53"/>
                    <a:pt x="78" y="53"/>
                  </a:cubicBezTo>
                  <a:lnTo>
                    <a:pt x="78" y="58"/>
                  </a:lnTo>
                  <a:close/>
                  <a:moveTo>
                    <a:pt x="73" y="22"/>
                  </a:moveTo>
                  <a:cubicBezTo>
                    <a:pt x="73" y="23"/>
                    <a:pt x="71" y="24"/>
                    <a:pt x="71" y="23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1" y="43"/>
                    <a:pt x="41" y="43"/>
                    <a:pt x="40" y="4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2" y="19"/>
                    <a:pt x="32" y="2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3" y="6"/>
                    <a:pt x="54" y="4"/>
                    <a:pt x="55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2" y="4"/>
                    <a:pt x="73" y="5"/>
                    <a:pt x="73" y="6"/>
                  </a:cubicBezTo>
                  <a:lnTo>
                    <a:pt x="73" y="22"/>
                  </a:lnTo>
                  <a:close/>
                </a:path>
              </a:pathLst>
            </a:custGeom>
            <a:solidFill>
              <a:srgbClr val="7D9EA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3" name="Pentagon 58"/>
            <p:cNvSpPr/>
            <p:nvPr/>
          </p:nvSpPr>
          <p:spPr>
            <a:xfrm>
              <a:off x="1413754" y="3322636"/>
              <a:ext cx="1885140" cy="523650"/>
            </a:xfrm>
            <a:prstGeom prst="homePlate">
              <a:avLst/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Chevron 62"/>
            <p:cNvSpPr/>
            <p:nvPr/>
          </p:nvSpPr>
          <p:spPr>
            <a:xfrm>
              <a:off x="3303484" y="3375001"/>
              <a:ext cx="418920" cy="418920"/>
            </a:xfrm>
            <a:prstGeom prst="chevron">
              <a:avLst/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5" name="Group 50"/>
            <p:cNvGrpSpPr/>
            <p:nvPr/>
          </p:nvGrpSpPr>
          <p:grpSpPr>
            <a:xfrm>
              <a:off x="6904569" y="2176604"/>
              <a:ext cx="826471" cy="1136397"/>
              <a:chOff x="3429000" y="1504950"/>
              <a:chExt cx="528162" cy="726223"/>
            </a:xfrm>
          </p:grpSpPr>
          <p:sp>
            <p:nvSpPr>
              <p:cNvPr id="16" name="Oval 66"/>
              <p:cNvSpPr/>
              <p:nvPr/>
            </p:nvSpPr>
            <p:spPr>
              <a:xfrm>
                <a:off x="3429000" y="1504950"/>
                <a:ext cx="528162" cy="528162"/>
              </a:xfrm>
              <a:prstGeom prst="ellipse">
                <a:avLst/>
              </a:prstGeom>
              <a:noFill/>
              <a:ln w="57150">
                <a:solidFill>
                  <a:srgbClr val="7D9E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53"/>
              <p:cNvGrpSpPr/>
              <p:nvPr/>
            </p:nvGrpSpPr>
            <p:grpSpPr>
              <a:xfrm>
                <a:off x="3614682" y="2014900"/>
                <a:ext cx="156798" cy="216273"/>
                <a:chOff x="5000625" y="3409950"/>
                <a:chExt cx="180975" cy="457200"/>
              </a:xfrm>
            </p:grpSpPr>
            <p:sp>
              <p:nvSpPr>
                <p:cNvPr id="18" name="Flowchart: Stored Data 68"/>
                <p:cNvSpPr/>
                <p:nvPr/>
              </p:nvSpPr>
              <p:spPr>
                <a:xfrm>
                  <a:off x="5029200" y="3409950"/>
                  <a:ext cx="152400" cy="457200"/>
                </a:xfrm>
                <a:prstGeom prst="flowChartOnlineStorage">
                  <a:avLst/>
                </a:prstGeom>
                <a:solidFill>
                  <a:srgbClr val="7CC7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lowchart: Stored Data 69"/>
                <p:cNvSpPr/>
                <p:nvPr/>
              </p:nvSpPr>
              <p:spPr>
                <a:xfrm flipH="1">
                  <a:off x="5000625" y="3409950"/>
                  <a:ext cx="152400" cy="457200"/>
                </a:xfrm>
                <a:prstGeom prst="flowChartOnlineStorage">
                  <a:avLst/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0" name="Freeform 120"/>
            <p:cNvSpPr>
              <a:spLocks noChangeAspect="1" noEditPoints="1"/>
            </p:cNvSpPr>
            <p:nvPr/>
          </p:nvSpPr>
          <p:spPr bwMode="auto">
            <a:xfrm>
              <a:off x="7083209" y="2356433"/>
              <a:ext cx="469192" cy="402163"/>
            </a:xfrm>
            <a:custGeom>
              <a:avLst/>
              <a:gdLst/>
              <a:ahLst/>
              <a:cxnLst>
                <a:cxn ang="0">
                  <a:pos x="11" y="58"/>
                </a:cxn>
                <a:cxn ang="0">
                  <a:pos x="9" y="58"/>
                </a:cxn>
                <a:cxn ang="0">
                  <a:pos x="0" y="49"/>
                </a:cxn>
                <a:cxn ang="0">
                  <a:pos x="0" y="18"/>
                </a:cxn>
                <a:cxn ang="0">
                  <a:pos x="9" y="9"/>
                </a:cxn>
                <a:cxn ang="0">
                  <a:pos x="11" y="9"/>
                </a:cxn>
                <a:cxn ang="0">
                  <a:pos x="11" y="58"/>
                </a:cxn>
                <a:cxn ang="0">
                  <a:pos x="54" y="58"/>
                </a:cxn>
                <a:cxn ang="0">
                  <a:pos x="15" y="58"/>
                </a:cxn>
                <a:cxn ang="0">
                  <a:pos x="15" y="9"/>
                </a:cxn>
                <a:cxn ang="0">
                  <a:pos x="20" y="9"/>
                </a:cxn>
                <a:cxn ang="0">
                  <a:pos x="20" y="3"/>
                </a:cxn>
                <a:cxn ang="0">
                  <a:pos x="24" y="0"/>
                </a:cxn>
                <a:cxn ang="0">
                  <a:pos x="45" y="0"/>
                </a:cxn>
                <a:cxn ang="0">
                  <a:pos x="49" y="3"/>
                </a:cxn>
                <a:cxn ang="0">
                  <a:pos x="49" y="9"/>
                </a:cxn>
                <a:cxn ang="0">
                  <a:pos x="54" y="9"/>
                </a:cxn>
                <a:cxn ang="0">
                  <a:pos x="54" y="58"/>
                </a:cxn>
                <a:cxn ang="0">
                  <a:pos x="44" y="9"/>
                </a:cxn>
                <a:cxn ang="0">
                  <a:pos x="44" y="4"/>
                </a:cxn>
                <a:cxn ang="0">
                  <a:pos x="25" y="4"/>
                </a:cxn>
                <a:cxn ang="0">
                  <a:pos x="25" y="9"/>
                </a:cxn>
                <a:cxn ang="0">
                  <a:pos x="44" y="9"/>
                </a:cxn>
                <a:cxn ang="0">
                  <a:pos x="68" y="49"/>
                </a:cxn>
                <a:cxn ang="0">
                  <a:pos x="60" y="58"/>
                </a:cxn>
                <a:cxn ang="0">
                  <a:pos x="58" y="58"/>
                </a:cxn>
                <a:cxn ang="0">
                  <a:pos x="58" y="9"/>
                </a:cxn>
                <a:cxn ang="0">
                  <a:pos x="60" y="9"/>
                </a:cxn>
                <a:cxn ang="0">
                  <a:pos x="68" y="18"/>
                </a:cxn>
                <a:cxn ang="0">
                  <a:pos x="68" y="49"/>
                </a:cxn>
              </a:cxnLst>
              <a:rect l="0" t="0" r="r" b="b"/>
              <a:pathLst>
                <a:path w="68" h="58">
                  <a:moveTo>
                    <a:pt x="11" y="58"/>
                  </a:moveTo>
                  <a:cubicBezTo>
                    <a:pt x="9" y="58"/>
                    <a:pt x="9" y="58"/>
                    <a:pt x="9" y="58"/>
                  </a:cubicBezTo>
                  <a:cubicBezTo>
                    <a:pt x="4" y="58"/>
                    <a:pt x="0" y="54"/>
                    <a:pt x="0" y="4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3"/>
                    <a:pt x="4" y="9"/>
                    <a:pt x="9" y="9"/>
                  </a:cubicBezTo>
                  <a:cubicBezTo>
                    <a:pt x="11" y="9"/>
                    <a:pt x="11" y="9"/>
                    <a:pt x="11" y="9"/>
                  </a:cubicBezTo>
                  <a:lnTo>
                    <a:pt x="11" y="58"/>
                  </a:lnTo>
                  <a:close/>
                  <a:moveTo>
                    <a:pt x="54" y="58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4" y="9"/>
                    <a:pt x="54" y="9"/>
                    <a:pt x="54" y="9"/>
                  </a:cubicBezTo>
                  <a:lnTo>
                    <a:pt x="54" y="58"/>
                  </a:lnTo>
                  <a:close/>
                  <a:moveTo>
                    <a:pt x="44" y="9"/>
                  </a:moveTo>
                  <a:cubicBezTo>
                    <a:pt x="44" y="4"/>
                    <a:pt x="44" y="4"/>
                    <a:pt x="44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44" y="9"/>
                  </a:lnTo>
                  <a:close/>
                  <a:moveTo>
                    <a:pt x="68" y="49"/>
                  </a:moveTo>
                  <a:cubicBezTo>
                    <a:pt x="68" y="54"/>
                    <a:pt x="65" y="58"/>
                    <a:pt x="60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65" y="9"/>
                    <a:pt x="68" y="13"/>
                    <a:pt x="68" y="18"/>
                  </a:cubicBezTo>
                  <a:lnTo>
                    <a:pt x="68" y="49"/>
                  </a:lnTo>
                  <a:close/>
                </a:path>
              </a:pathLst>
            </a:custGeom>
            <a:solidFill>
              <a:srgbClr val="7D9EA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21" name="Group 67"/>
            <p:cNvGrpSpPr/>
            <p:nvPr/>
          </p:nvGrpSpPr>
          <p:grpSpPr>
            <a:xfrm>
              <a:off x="9385309" y="2176604"/>
              <a:ext cx="826471" cy="1136397"/>
              <a:chOff x="3429000" y="1504950"/>
              <a:chExt cx="528162" cy="726223"/>
            </a:xfrm>
          </p:grpSpPr>
          <p:sp>
            <p:nvSpPr>
              <p:cNvPr id="22" name="Oval 73"/>
              <p:cNvSpPr/>
              <p:nvPr/>
            </p:nvSpPr>
            <p:spPr>
              <a:xfrm>
                <a:off x="3429000" y="1504950"/>
                <a:ext cx="528162" cy="528162"/>
              </a:xfrm>
              <a:prstGeom prst="ellipse">
                <a:avLst/>
              </a:prstGeom>
              <a:noFill/>
              <a:ln w="57150">
                <a:solidFill>
                  <a:srgbClr val="7D9E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70"/>
              <p:cNvGrpSpPr/>
              <p:nvPr/>
            </p:nvGrpSpPr>
            <p:grpSpPr>
              <a:xfrm>
                <a:off x="3614682" y="2014900"/>
                <a:ext cx="156798" cy="216273"/>
                <a:chOff x="5000625" y="3409950"/>
                <a:chExt cx="180975" cy="457200"/>
              </a:xfrm>
            </p:grpSpPr>
            <p:sp>
              <p:nvSpPr>
                <p:cNvPr id="24" name="Flowchart: Stored Data 75"/>
                <p:cNvSpPr/>
                <p:nvPr/>
              </p:nvSpPr>
              <p:spPr>
                <a:xfrm>
                  <a:off x="5029200" y="3409950"/>
                  <a:ext cx="152400" cy="457200"/>
                </a:xfrm>
                <a:prstGeom prst="flowChartOnlineStorage">
                  <a:avLst/>
                </a:prstGeom>
                <a:solidFill>
                  <a:srgbClr val="F8CA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lowchart: Stored Data 76"/>
                <p:cNvSpPr/>
                <p:nvPr/>
              </p:nvSpPr>
              <p:spPr>
                <a:xfrm flipH="1">
                  <a:off x="5000625" y="3409950"/>
                  <a:ext cx="152400" cy="457200"/>
                </a:xfrm>
                <a:prstGeom prst="flowChartOnlineStorage">
                  <a:avLst/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6" name="Freeform 178"/>
            <p:cNvSpPr>
              <a:spLocks noChangeAspect="1" noEditPoints="1"/>
            </p:cNvSpPr>
            <p:nvPr/>
          </p:nvSpPr>
          <p:spPr bwMode="auto">
            <a:xfrm>
              <a:off x="9565188" y="2395711"/>
              <a:ext cx="466715" cy="351515"/>
            </a:xfrm>
            <a:custGeom>
              <a:avLst/>
              <a:gdLst/>
              <a:ahLst/>
              <a:cxnLst>
                <a:cxn ang="0">
                  <a:pos x="158" y="119"/>
                </a:cxn>
                <a:cxn ang="0">
                  <a:pos x="0" y="119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108"/>
                </a:cxn>
                <a:cxn ang="0">
                  <a:pos x="158" y="108"/>
                </a:cxn>
                <a:cxn ang="0">
                  <a:pos x="158" y="119"/>
                </a:cxn>
                <a:cxn ang="0">
                  <a:pos x="50" y="99"/>
                </a:cxn>
                <a:cxn ang="0">
                  <a:pos x="29" y="99"/>
                </a:cxn>
                <a:cxn ang="0">
                  <a:pos x="29" y="60"/>
                </a:cxn>
                <a:cxn ang="0">
                  <a:pos x="50" y="60"/>
                </a:cxn>
                <a:cxn ang="0">
                  <a:pos x="50" y="99"/>
                </a:cxn>
                <a:cxn ang="0">
                  <a:pos x="78" y="99"/>
                </a:cxn>
                <a:cxn ang="0">
                  <a:pos x="59" y="99"/>
                </a:cxn>
                <a:cxn ang="0">
                  <a:pos x="59" y="19"/>
                </a:cxn>
                <a:cxn ang="0">
                  <a:pos x="78" y="19"/>
                </a:cxn>
                <a:cxn ang="0">
                  <a:pos x="78" y="99"/>
                </a:cxn>
                <a:cxn ang="0">
                  <a:pos x="109" y="99"/>
                </a:cxn>
                <a:cxn ang="0">
                  <a:pos x="89" y="99"/>
                </a:cxn>
                <a:cxn ang="0">
                  <a:pos x="89" y="39"/>
                </a:cxn>
                <a:cxn ang="0">
                  <a:pos x="109" y="39"/>
                </a:cxn>
                <a:cxn ang="0">
                  <a:pos x="109" y="99"/>
                </a:cxn>
                <a:cxn ang="0">
                  <a:pos x="139" y="99"/>
                </a:cxn>
                <a:cxn ang="0">
                  <a:pos x="119" y="99"/>
                </a:cxn>
                <a:cxn ang="0">
                  <a:pos x="119" y="11"/>
                </a:cxn>
                <a:cxn ang="0">
                  <a:pos x="139" y="11"/>
                </a:cxn>
                <a:cxn ang="0">
                  <a:pos x="139" y="99"/>
                </a:cxn>
              </a:cxnLst>
              <a:rect l="0" t="0" r="r" b="b"/>
              <a:pathLst>
                <a:path w="158" h="119">
                  <a:moveTo>
                    <a:pt x="158" y="119"/>
                  </a:moveTo>
                  <a:lnTo>
                    <a:pt x="0" y="119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08"/>
                  </a:lnTo>
                  <a:lnTo>
                    <a:pt x="158" y="108"/>
                  </a:lnTo>
                  <a:lnTo>
                    <a:pt x="158" y="119"/>
                  </a:lnTo>
                  <a:close/>
                  <a:moveTo>
                    <a:pt x="50" y="99"/>
                  </a:moveTo>
                  <a:lnTo>
                    <a:pt x="29" y="99"/>
                  </a:lnTo>
                  <a:lnTo>
                    <a:pt x="29" y="60"/>
                  </a:lnTo>
                  <a:lnTo>
                    <a:pt x="50" y="60"/>
                  </a:lnTo>
                  <a:lnTo>
                    <a:pt x="50" y="99"/>
                  </a:lnTo>
                  <a:close/>
                  <a:moveTo>
                    <a:pt x="78" y="99"/>
                  </a:moveTo>
                  <a:lnTo>
                    <a:pt x="59" y="99"/>
                  </a:lnTo>
                  <a:lnTo>
                    <a:pt x="59" y="19"/>
                  </a:lnTo>
                  <a:lnTo>
                    <a:pt x="78" y="19"/>
                  </a:lnTo>
                  <a:lnTo>
                    <a:pt x="78" y="99"/>
                  </a:lnTo>
                  <a:close/>
                  <a:moveTo>
                    <a:pt x="109" y="99"/>
                  </a:moveTo>
                  <a:lnTo>
                    <a:pt x="89" y="99"/>
                  </a:lnTo>
                  <a:lnTo>
                    <a:pt x="89" y="39"/>
                  </a:lnTo>
                  <a:lnTo>
                    <a:pt x="109" y="39"/>
                  </a:lnTo>
                  <a:lnTo>
                    <a:pt x="109" y="99"/>
                  </a:lnTo>
                  <a:close/>
                  <a:moveTo>
                    <a:pt x="139" y="99"/>
                  </a:moveTo>
                  <a:lnTo>
                    <a:pt x="119" y="99"/>
                  </a:lnTo>
                  <a:lnTo>
                    <a:pt x="119" y="11"/>
                  </a:lnTo>
                  <a:lnTo>
                    <a:pt x="139" y="11"/>
                  </a:lnTo>
                  <a:lnTo>
                    <a:pt x="139" y="99"/>
                  </a:lnTo>
                  <a:close/>
                </a:path>
              </a:pathLst>
            </a:custGeom>
            <a:solidFill>
              <a:srgbClr val="7D9EA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27" name="Group 33"/>
            <p:cNvGrpSpPr/>
            <p:nvPr/>
          </p:nvGrpSpPr>
          <p:grpSpPr>
            <a:xfrm>
              <a:off x="4423829" y="2176604"/>
              <a:ext cx="826471" cy="1136397"/>
              <a:chOff x="3429000" y="1504950"/>
              <a:chExt cx="528162" cy="726223"/>
            </a:xfrm>
          </p:grpSpPr>
          <p:sp>
            <p:nvSpPr>
              <p:cNvPr id="28" name="Oval 80"/>
              <p:cNvSpPr/>
              <p:nvPr/>
            </p:nvSpPr>
            <p:spPr>
              <a:xfrm>
                <a:off x="3429000" y="1504950"/>
                <a:ext cx="528162" cy="528162"/>
              </a:xfrm>
              <a:prstGeom prst="ellipse">
                <a:avLst/>
              </a:prstGeom>
              <a:noFill/>
              <a:ln w="57150">
                <a:solidFill>
                  <a:srgbClr val="7D9E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36"/>
              <p:cNvGrpSpPr/>
              <p:nvPr/>
            </p:nvGrpSpPr>
            <p:grpSpPr>
              <a:xfrm>
                <a:off x="3614682" y="2014900"/>
                <a:ext cx="156798" cy="216273"/>
                <a:chOff x="5000625" y="3409950"/>
                <a:chExt cx="180975" cy="457200"/>
              </a:xfrm>
            </p:grpSpPr>
            <p:sp>
              <p:nvSpPr>
                <p:cNvPr id="30" name="Flowchart: Stored Data 82"/>
                <p:cNvSpPr/>
                <p:nvPr/>
              </p:nvSpPr>
              <p:spPr>
                <a:xfrm>
                  <a:off x="5029200" y="3409950"/>
                  <a:ext cx="152400" cy="457200"/>
                </a:xfrm>
                <a:prstGeom prst="flowChartOnlineStorage">
                  <a:avLst/>
                </a:prstGeom>
                <a:solidFill>
                  <a:srgbClr val="F8CA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lowchart: Stored Data 83"/>
                <p:cNvSpPr/>
                <p:nvPr/>
              </p:nvSpPr>
              <p:spPr>
                <a:xfrm flipH="1">
                  <a:off x="5000625" y="3409950"/>
                  <a:ext cx="152400" cy="457200"/>
                </a:xfrm>
                <a:prstGeom prst="flowChartOnlineStorage">
                  <a:avLst/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2" name="Freeform 103"/>
            <p:cNvSpPr>
              <a:spLocks noEditPoints="1"/>
            </p:cNvSpPr>
            <p:nvPr/>
          </p:nvSpPr>
          <p:spPr bwMode="auto">
            <a:xfrm>
              <a:off x="4663166" y="2337927"/>
              <a:ext cx="347797" cy="512140"/>
            </a:xfrm>
            <a:custGeom>
              <a:avLst/>
              <a:gdLst/>
              <a:ahLst/>
              <a:cxnLst>
                <a:cxn ang="0">
                  <a:pos x="37" y="29"/>
                </a:cxn>
                <a:cxn ang="0">
                  <a:pos x="31" y="41"/>
                </a:cxn>
                <a:cxn ang="0">
                  <a:pos x="33" y="44"/>
                </a:cxn>
                <a:cxn ang="0">
                  <a:pos x="32" y="47"/>
                </a:cxn>
                <a:cxn ang="0">
                  <a:pos x="33" y="49"/>
                </a:cxn>
                <a:cxn ang="0">
                  <a:pos x="31" y="53"/>
                </a:cxn>
                <a:cxn ang="0">
                  <a:pos x="31" y="54"/>
                </a:cxn>
                <a:cxn ang="0">
                  <a:pos x="27" y="58"/>
                </a:cxn>
                <a:cxn ang="0">
                  <a:pos x="21" y="62"/>
                </a:cxn>
                <a:cxn ang="0">
                  <a:pos x="15" y="58"/>
                </a:cxn>
                <a:cxn ang="0">
                  <a:pos x="11" y="54"/>
                </a:cxn>
                <a:cxn ang="0">
                  <a:pos x="11" y="53"/>
                </a:cxn>
                <a:cxn ang="0">
                  <a:pos x="9" y="49"/>
                </a:cxn>
                <a:cxn ang="0">
                  <a:pos x="10" y="47"/>
                </a:cxn>
                <a:cxn ang="0">
                  <a:pos x="9" y="44"/>
                </a:cxn>
                <a:cxn ang="0">
                  <a:pos x="11" y="41"/>
                </a:cxn>
                <a:cxn ang="0">
                  <a:pos x="5" y="29"/>
                </a:cxn>
                <a:cxn ang="0">
                  <a:pos x="0" y="18"/>
                </a:cxn>
                <a:cxn ang="0">
                  <a:pos x="21" y="0"/>
                </a:cxn>
                <a:cxn ang="0">
                  <a:pos x="42" y="18"/>
                </a:cxn>
                <a:cxn ang="0">
                  <a:pos x="37" y="29"/>
                </a:cxn>
                <a:cxn ang="0">
                  <a:pos x="21" y="6"/>
                </a:cxn>
                <a:cxn ang="0">
                  <a:pos x="6" y="18"/>
                </a:cxn>
                <a:cxn ang="0">
                  <a:pos x="8" y="26"/>
                </a:cxn>
                <a:cxn ang="0">
                  <a:pos x="11" y="28"/>
                </a:cxn>
                <a:cxn ang="0">
                  <a:pos x="16" y="40"/>
                </a:cxn>
                <a:cxn ang="0">
                  <a:pos x="26" y="40"/>
                </a:cxn>
                <a:cxn ang="0">
                  <a:pos x="31" y="28"/>
                </a:cxn>
                <a:cxn ang="0">
                  <a:pos x="34" y="26"/>
                </a:cxn>
                <a:cxn ang="0">
                  <a:pos x="36" y="18"/>
                </a:cxn>
                <a:cxn ang="0">
                  <a:pos x="21" y="6"/>
                </a:cxn>
                <a:cxn ang="0">
                  <a:pos x="29" y="20"/>
                </a:cxn>
                <a:cxn ang="0">
                  <a:pos x="27" y="18"/>
                </a:cxn>
                <a:cxn ang="0">
                  <a:pos x="21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30" y="18"/>
                </a:cxn>
                <a:cxn ang="0">
                  <a:pos x="29" y="20"/>
                </a:cxn>
              </a:cxnLst>
              <a:rect l="0" t="0" r="r" b="b"/>
              <a:pathLst>
                <a:path w="42" h="62">
                  <a:moveTo>
                    <a:pt x="37" y="29"/>
                  </a:moveTo>
                  <a:cubicBezTo>
                    <a:pt x="35" y="32"/>
                    <a:pt x="31" y="37"/>
                    <a:pt x="31" y="41"/>
                  </a:cubicBezTo>
                  <a:cubicBezTo>
                    <a:pt x="32" y="42"/>
                    <a:pt x="33" y="43"/>
                    <a:pt x="33" y="44"/>
                  </a:cubicBezTo>
                  <a:cubicBezTo>
                    <a:pt x="33" y="45"/>
                    <a:pt x="32" y="46"/>
                    <a:pt x="32" y="47"/>
                  </a:cubicBezTo>
                  <a:cubicBezTo>
                    <a:pt x="32" y="47"/>
                    <a:pt x="33" y="48"/>
                    <a:pt x="33" y="49"/>
                  </a:cubicBezTo>
                  <a:cubicBezTo>
                    <a:pt x="33" y="51"/>
                    <a:pt x="32" y="52"/>
                    <a:pt x="31" y="53"/>
                  </a:cubicBezTo>
                  <a:cubicBezTo>
                    <a:pt x="31" y="53"/>
                    <a:pt x="31" y="54"/>
                    <a:pt x="31" y="54"/>
                  </a:cubicBezTo>
                  <a:cubicBezTo>
                    <a:pt x="31" y="57"/>
                    <a:pt x="29" y="58"/>
                    <a:pt x="27" y="58"/>
                  </a:cubicBezTo>
                  <a:cubicBezTo>
                    <a:pt x="26" y="61"/>
                    <a:pt x="24" y="62"/>
                    <a:pt x="21" y="62"/>
                  </a:cubicBezTo>
                  <a:cubicBezTo>
                    <a:pt x="19" y="62"/>
                    <a:pt x="16" y="61"/>
                    <a:pt x="15" y="58"/>
                  </a:cubicBezTo>
                  <a:cubicBezTo>
                    <a:pt x="13" y="58"/>
                    <a:pt x="11" y="57"/>
                    <a:pt x="11" y="54"/>
                  </a:cubicBezTo>
                  <a:cubicBezTo>
                    <a:pt x="11" y="54"/>
                    <a:pt x="11" y="53"/>
                    <a:pt x="11" y="53"/>
                  </a:cubicBezTo>
                  <a:cubicBezTo>
                    <a:pt x="10" y="52"/>
                    <a:pt x="9" y="51"/>
                    <a:pt x="9" y="49"/>
                  </a:cubicBezTo>
                  <a:cubicBezTo>
                    <a:pt x="9" y="48"/>
                    <a:pt x="10" y="47"/>
                    <a:pt x="10" y="47"/>
                  </a:cubicBezTo>
                  <a:cubicBezTo>
                    <a:pt x="10" y="46"/>
                    <a:pt x="9" y="45"/>
                    <a:pt x="9" y="44"/>
                  </a:cubicBezTo>
                  <a:cubicBezTo>
                    <a:pt x="9" y="43"/>
                    <a:pt x="10" y="42"/>
                    <a:pt x="11" y="41"/>
                  </a:cubicBezTo>
                  <a:cubicBezTo>
                    <a:pt x="11" y="37"/>
                    <a:pt x="7" y="32"/>
                    <a:pt x="5" y="29"/>
                  </a:cubicBezTo>
                  <a:cubicBezTo>
                    <a:pt x="2" y="26"/>
                    <a:pt x="0" y="23"/>
                    <a:pt x="0" y="18"/>
                  </a:cubicBezTo>
                  <a:cubicBezTo>
                    <a:pt x="0" y="8"/>
                    <a:pt x="11" y="0"/>
                    <a:pt x="21" y="0"/>
                  </a:cubicBezTo>
                  <a:cubicBezTo>
                    <a:pt x="31" y="0"/>
                    <a:pt x="42" y="8"/>
                    <a:pt x="42" y="18"/>
                  </a:cubicBezTo>
                  <a:cubicBezTo>
                    <a:pt x="42" y="23"/>
                    <a:pt x="40" y="26"/>
                    <a:pt x="37" y="29"/>
                  </a:cubicBezTo>
                  <a:close/>
                  <a:moveTo>
                    <a:pt x="21" y="6"/>
                  </a:moveTo>
                  <a:cubicBezTo>
                    <a:pt x="14" y="6"/>
                    <a:pt x="6" y="10"/>
                    <a:pt x="6" y="18"/>
                  </a:cubicBezTo>
                  <a:cubicBezTo>
                    <a:pt x="6" y="21"/>
                    <a:pt x="7" y="24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4" y="32"/>
                    <a:pt x="16" y="36"/>
                    <a:pt x="16" y="40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36"/>
                    <a:pt x="28" y="32"/>
                    <a:pt x="31" y="28"/>
                  </a:cubicBezTo>
                  <a:cubicBezTo>
                    <a:pt x="32" y="27"/>
                    <a:pt x="33" y="27"/>
                    <a:pt x="34" y="26"/>
                  </a:cubicBezTo>
                  <a:cubicBezTo>
                    <a:pt x="35" y="24"/>
                    <a:pt x="36" y="21"/>
                    <a:pt x="36" y="18"/>
                  </a:cubicBezTo>
                  <a:cubicBezTo>
                    <a:pt x="36" y="10"/>
                    <a:pt x="28" y="6"/>
                    <a:pt x="21" y="6"/>
                  </a:cubicBezTo>
                  <a:close/>
                  <a:moveTo>
                    <a:pt x="29" y="20"/>
                  </a:moveTo>
                  <a:cubicBezTo>
                    <a:pt x="28" y="20"/>
                    <a:pt x="27" y="19"/>
                    <a:pt x="27" y="18"/>
                  </a:cubicBezTo>
                  <a:cubicBezTo>
                    <a:pt x="27" y="16"/>
                    <a:pt x="23" y="15"/>
                    <a:pt x="21" y="15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3"/>
                    <a:pt x="20" y="12"/>
                    <a:pt x="21" y="12"/>
                  </a:cubicBezTo>
                  <a:cubicBezTo>
                    <a:pt x="25" y="12"/>
                    <a:pt x="30" y="14"/>
                    <a:pt x="30" y="18"/>
                  </a:cubicBezTo>
                  <a:cubicBezTo>
                    <a:pt x="30" y="19"/>
                    <a:pt x="29" y="20"/>
                    <a:pt x="29" y="20"/>
                  </a:cubicBezTo>
                  <a:close/>
                </a:path>
              </a:pathLst>
            </a:custGeom>
            <a:solidFill>
              <a:srgbClr val="7D9EA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Pentagon 84"/>
            <p:cNvSpPr/>
            <p:nvPr/>
          </p:nvSpPr>
          <p:spPr>
            <a:xfrm>
              <a:off x="3894494" y="3322636"/>
              <a:ext cx="1885140" cy="523650"/>
            </a:xfrm>
            <a:prstGeom prst="homePlate">
              <a:avLst/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4" name="Chevron 88"/>
            <p:cNvSpPr/>
            <p:nvPr/>
          </p:nvSpPr>
          <p:spPr>
            <a:xfrm>
              <a:off x="5788485" y="3375001"/>
              <a:ext cx="418920" cy="418920"/>
            </a:xfrm>
            <a:prstGeom prst="chevron">
              <a:avLst/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Pentagon 89"/>
            <p:cNvSpPr/>
            <p:nvPr/>
          </p:nvSpPr>
          <p:spPr>
            <a:xfrm>
              <a:off x="6375234" y="3322636"/>
              <a:ext cx="1885140" cy="523650"/>
            </a:xfrm>
            <a:prstGeom prst="homePlate">
              <a:avLst/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6" name="Chevron 93"/>
            <p:cNvSpPr/>
            <p:nvPr/>
          </p:nvSpPr>
          <p:spPr>
            <a:xfrm>
              <a:off x="8267095" y="3375001"/>
              <a:ext cx="418920" cy="418920"/>
            </a:xfrm>
            <a:prstGeom prst="chevron">
              <a:avLst/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Rectangle 94"/>
            <p:cNvSpPr/>
            <p:nvPr/>
          </p:nvSpPr>
          <p:spPr>
            <a:xfrm>
              <a:off x="8855974" y="3322636"/>
              <a:ext cx="1885140" cy="523650"/>
            </a:xfrm>
            <a:prstGeom prst="rect">
              <a:avLst/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46" name="Rectangle 64"/>
            <p:cNvSpPr/>
            <p:nvPr/>
          </p:nvSpPr>
          <p:spPr>
            <a:xfrm>
              <a:off x="1544931" y="3407240"/>
              <a:ext cx="1646285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Keyword Here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64"/>
            <p:cNvSpPr/>
            <p:nvPr/>
          </p:nvSpPr>
          <p:spPr>
            <a:xfrm>
              <a:off x="4063897" y="3407240"/>
              <a:ext cx="1646285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Keyword Here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64"/>
            <p:cNvSpPr/>
            <p:nvPr/>
          </p:nvSpPr>
          <p:spPr>
            <a:xfrm>
              <a:off x="6582863" y="3407240"/>
              <a:ext cx="1646285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Keyword Here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64"/>
            <p:cNvSpPr/>
            <p:nvPr/>
          </p:nvSpPr>
          <p:spPr>
            <a:xfrm>
              <a:off x="9101829" y="3407240"/>
              <a:ext cx="1646285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Keyword Here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2925" y="257179"/>
            <a:ext cx="3506887" cy="574647"/>
            <a:chOff x="1135355" y="406355"/>
            <a:chExt cx="3506887" cy="574647"/>
          </a:xfrm>
        </p:grpSpPr>
        <p:sp>
          <p:nvSpPr>
            <p:cNvPr id="5" name="文本框 4"/>
            <p:cNvSpPr txBox="1"/>
            <p:nvPr/>
          </p:nvSpPr>
          <p:spPr>
            <a:xfrm>
              <a:off x="1137042" y="406355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研究成果与应用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35355" y="727086"/>
              <a:ext cx="2826415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RESULTS AND APPLICATIONS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069976" y="1928090"/>
            <a:ext cx="4052048" cy="4037708"/>
            <a:chOff x="4322789" y="1937961"/>
            <a:chExt cx="3546422" cy="3533872"/>
          </a:xfrm>
          <a:solidFill>
            <a:srgbClr val="7D9EA3"/>
          </a:solidFill>
        </p:grpSpPr>
        <p:sp>
          <p:nvSpPr>
            <p:cNvPr id="8" name="Freeform 119"/>
            <p:cNvSpPr/>
            <p:nvPr/>
          </p:nvSpPr>
          <p:spPr bwMode="auto">
            <a:xfrm>
              <a:off x="6212121" y="4304338"/>
              <a:ext cx="552363" cy="615132"/>
            </a:xfrm>
            <a:custGeom>
              <a:avLst/>
              <a:gdLst>
                <a:gd name="T0" fmla="*/ 9 w 37"/>
                <a:gd name="T1" fmla="*/ 7 h 41"/>
                <a:gd name="T2" fmla="*/ 29 w 37"/>
                <a:gd name="T3" fmla="*/ 5 h 41"/>
                <a:gd name="T4" fmla="*/ 32 w 37"/>
                <a:gd name="T5" fmla="*/ 25 h 41"/>
                <a:gd name="T6" fmla="*/ 1 w 37"/>
                <a:gd name="T7" fmla="*/ 41 h 41"/>
                <a:gd name="T8" fmla="*/ 9 w 37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1">
                  <a:moveTo>
                    <a:pt x="9" y="7"/>
                  </a:moveTo>
                  <a:cubicBezTo>
                    <a:pt x="14" y="1"/>
                    <a:pt x="23" y="0"/>
                    <a:pt x="29" y="5"/>
                  </a:cubicBezTo>
                  <a:cubicBezTo>
                    <a:pt x="36" y="9"/>
                    <a:pt x="37" y="18"/>
                    <a:pt x="32" y="25"/>
                  </a:cubicBezTo>
                  <a:cubicBezTo>
                    <a:pt x="22" y="37"/>
                    <a:pt x="11" y="32"/>
                    <a:pt x="1" y="41"/>
                  </a:cubicBezTo>
                  <a:cubicBezTo>
                    <a:pt x="8" y="29"/>
                    <a:pt x="0" y="20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121"/>
            <p:cNvSpPr/>
            <p:nvPr/>
          </p:nvSpPr>
          <p:spPr bwMode="auto">
            <a:xfrm>
              <a:off x="6256061" y="4185076"/>
              <a:ext cx="564917" cy="615132"/>
            </a:xfrm>
            <a:custGeom>
              <a:avLst/>
              <a:gdLst>
                <a:gd name="T0" fmla="*/ 28 w 38"/>
                <a:gd name="T1" fmla="*/ 34 h 41"/>
                <a:gd name="T2" fmla="*/ 8 w 38"/>
                <a:gd name="T3" fmla="*/ 36 h 41"/>
                <a:gd name="T4" fmla="*/ 5 w 38"/>
                <a:gd name="T5" fmla="*/ 16 h 41"/>
                <a:gd name="T6" fmla="*/ 36 w 38"/>
                <a:gd name="T7" fmla="*/ 0 h 41"/>
                <a:gd name="T8" fmla="*/ 28 w 38"/>
                <a:gd name="T9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1">
                  <a:moveTo>
                    <a:pt x="28" y="34"/>
                  </a:moveTo>
                  <a:cubicBezTo>
                    <a:pt x="23" y="40"/>
                    <a:pt x="14" y="41"/>
                    <a:pt x="8" y="36"/>
                  </a:cubicBezTo>
                  <a:cubicBezTo>
                    <a:pt x="2" y="32"/>
                    <a:pt x="0" y="23"/>
                    <a:pt x="5" y="16"/>
                  </a:cubicBezTo>
                  <a:cubicBezTo>
                    <a:pt x="15" y="4"/>
                    <a:pt x="26" y="9"/>
                    <a:pt x="36" y="0"/>
                  </a:cubicBezTo>
                  <a:cubicBezTo>
                    <a:pt x="30" y="11"/>
                    <a:pt x="38" y="21"/>
                    <a:pt x="28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09"/>
            <p:cNvSpPr/>
            <p:nvPr/>
          </p:nvSpPr>
          <p:spPr bwMode="auto">
            <a:xfrm>
              <a:off x="6689162" y="3055241"/>
              <a:ext cx="627686" cy="520981"/>
            </a:xfrm>
            <a:custGeom>
              <a:avLst/>
              <a:gdLst>
                <a:gd name="T0" fmla="*/ 8 w 42"/>
                <a:gd name="T1" fmla="*/ 28 h 35"/>
                <a:gd name="T2" fmla="*/ 5 w 42"/>
                <a:gd name="T3" fmla="*/ 7 h 35"/>
                <a:gd name="T4" fmla="*/ 26 w 42"/>
                <a:gd name="T5" fmla="*/ 5 h 35"/>
                <a:gd name="T6" fmla="*/ 42 w 42"/>
                <a:gd name="T7" fmla="*/ 35 h 35"/>
                <a:gd name="T8" fmla="*/ 8 w 42"/>
                <a:gd name="T9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5">
                  <a:moveTo>
                    <a:pt x="8" y="28"/>
                  </a:moveTo>
                  <a:cubicBezTo>
                    <a:pt x="2" y="23"/>
                    <a:pt x="0" y="14"/>
                    <a:pt x="5" y="7"/>
                  </a:cubicBezTo>
                  <a:cubicBezTo>
                    <a:pt x="10" y="1"/>
                    <a:pt x="19" y="0"/>
                    <a:pt x="26" y="5"/>
                  </a:cubicBezTo>
                  <a:cubicBezTo>
                    <a:pt x="32" y="10"/>
                    <a:pt x="33" y="29"/>
                    <a:pt x="42" y="35"/>
                  </a:cubicBezTo>
                  <a:cubicBezTo>
                    <a:pt x="34" y="29"/>
                    <a:pt x="14" y="33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10"/>
            <p:cNvSpPr/>
            <p:nvPr/>
          </p:nvSpPr>
          <p:spPr bwMode="auto">
            <a:xfrm>
              <a:off x="6808424" y="3130564"/>
              <a:ext cx="508427" cy="445659"/>
            </a:xfrm>
            <a:custGeom>
              <a:avLst/>
              <a:gdLst>
                <a:gd name="T0" fmla="*/ 18 w 34"/>
                <a:gd name="T1" fmla="*/ 0 h 30"/>
                <a:gd name="T2" fmla="*/ 34 w 34"/>
                <a:gd name="T3" fmla="*/ 30 h 30"/>
                <a:gd name="T4" fmla="*/ 0 w 34"/>
                <a:gd name="T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30">
                  <a:moveTo>
                    <a:pt x="18" y="0"/>
                  </a:moveTo>
                  <a:cubicBezTo>
                    <a:pt x="24" y="5"/>
                    <a:pt x="26" y="24"/>
                    <a:pt x="34" y="30"/>
                  </a:cubicBezTo>
                  <a:cubicBezTo>
                    <a:pt x="26" y="24"/>
                    <a:pt x="6" y="28"/>
                    <a:pt x="0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11"/>
            <p:cNvSpPr/>
            <p:nvPr/>
          </p:nvSpPr>
          <p:spPr bwMode="auto">
            <a:xfrm>
              <a:off x="6689162" y="3055241"/>
              <a:ext cx="627686" cy="552363"/>
            </a:xfrm>
            <a:custGeom>
              <a:avLst/>
              <a:gdLst>
                <a:gd name="T0" fmla="*/ 8 w 42"/>
                <a:gd name="T1" fmla="*/ 28 h 37"/>
                <a:gd name="T2" fmla="*/ 5 w 42"/>
                <a:gd name="T3" fmla="*/ 7 h 37"/>
                <a:gd name="T4" fmla="*/ 26 w 42"/>
                <a:gd name="T5" fmla="*/ 5 h 37"/>
                <a:gd name="T6" fmla="*/ 42 w 42"/>
                <a:gd name="T7" fmla="*/ 35 h 37"/>
                <a:gd name="T8" fmla="*/ 8 w 42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7">
                  <a:moveTo>
                    <a:pt x="8" y="28"/>
                  </a:moveTo>
                  <a:cubicBezTo>
                    <a:pt x="2" y="23"/>
                    <a:pt x="0" y="14"/>
                    <a:pt x="5" y="7"/>
                  </a:cubicBezTo>
                  <a:cubicBezTo>
                    <a:pt x="10" y="1"/>
                    <a:pt x="19" y="0"/>
                    <a:pt x="26" y="5"/>
                  </a:cubicBezTo>
                  <a:cubicBezTo>
                    <a:pt x="38" y="14"/>
                    <a:pt x="33" y="26"/>
                    <a:pt x="42" y="35"/>
                  </a:cubicBezTo>
                  <a:cubicBezTo>
                    <a:pt x="30" y="29"/>
                    <a:pt x="20" y="37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112"/>
            <p:cNvSpPr/>
            <p:nvPr/>
          </p:nvSpPr>
          <p:spPr bwMode="auto">
            <a:xfrm>
              <a:off x="7254079" y="3500900"/>
              <a:ext cx="615132" cy="564917"/>
            </a:xfrm>
            <a:custGeom>
              <a:avLst/>
              <a:gdLst>
                <a:gd name="T0" fmla="*/ 33 w 41"/>
                <a:gd name="T1" fmla="*/ 10 h 38"/>
                <a:gd name="T2" fmla="*/ 36 w 41"/>
                <a:gd name="T3" fmla="*/ 30 h 38"/>
                <a:gd name="T4" fmla="*/ 16 w 41"/>
                <a:gd name="T5" fmla="*/ 33 h 38"/>
                <a:gd name="T6" fmla="*/ 0 w 41"/>
                <a:gd name="T7" fmla="*/ 2 h 38"/>
                <a:gd name="T8" fmla="*/ 33 w 41"/>
                <a:gd name="T9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33" y="10"/>
                  </a:moveTo>
                  <a:cubicBezTo>
                    <a:pt x="40" y="15"/>
                    <a:pt x="41" y="24"/>
                    <a:pt x="36" y="30"/>
                  </a:cubicBezTo>
                  <a:cubicBezTo>
                    <a:pt x="31" y="37"/>
                    <a:pt x="22" y="38"/>
                    <a:pt x="16" y="33"/>
                  </a:cubicBezTo>
                  <a:cubicBezTo>
                    <a:pt x="3" y="23"/>
                    <a:pt x="8" y="12"/>
                    <a:pt x="0" y="2"/>
                  </a:cubicBezTo>
                  <a:cubicBezTo>
                    <a:pt x="11" y="9"/>
                    <a:pt x="21" y="0"/>
                    <a:pt x="33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113"/>
            <p:cNvSpPr/>
            <p:nvPr/>
          </p:nvSpPr>
          <p:spPr bwMode="auto">
            <a:xfrm>
              <a:off x="6582457" y="2992473"/>
              <a:ext cx="615132" cy="552363"/>
            </a:xfrm>
            <a:custGeom>
              <a:avLst/>
              <a:gdLst>
                <a:gd name="T0" fmla="*/ 34 w 41"/>
                <a:gd name="T1" fmla="*/ 10 h 37"/>
                <a:gd name="T2" fmla="*/ 36 w 41"/>
                <a:gd name="T3" fmla="*/ 30 h 37"/>
                <a:gd name="T4" fmla="*/ 16 w 41"/>
                <a:gd name="T5" fmla="*/ 32 h 37"/>
                <a:gd name="T6" fmla="*/ 0 w 41"/>
                <a:gd name="T7" fmla="*/ 2 h 37"/>
                <a:gd name="T8" fmla="*/ 34 w 41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7">
                  <a:moveTo>
                    <a:pt x="34" y="10"/>
                  </a:moveTo>
                  <a:cubicBezTo>
                    <a:pt x="40" y="14"/>
                    <a:pt x="41" y="24"/>
                    <a:pt x="36" y="30"/>
                  </a:cubicBezTo>
                  <a:cubicBezTo>
                    <a:pt x="31" y="36"/>
                    <a:pt x="22" y="37"/>
                    <a:pt x="16" y="32"/>
                  </a:cubicBezTo>
                  <a:cubicBezTo>
                    <a:pt x="4" y="23"/>
                    <a:pt x="9" y="11"/>
                    <a:pt x="0" y="2"/>
                  </a:cubicBezTo>
                  <a:cubicBezTo>
                    <a:pt x="11" y="8"/>
                    <a:pt x="21" y="0"/>
                    <a:pt x="3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114"/>
            <p:cNvSpPr/>
            <p:nvPr/>
          </p:nvSpPr>
          <p:spPr bwMode="auto">
            <a:xfrm>
              <a:off x="6048923" y="2546818"/>
              <a:ext cx="608857" cy="564917"/>
            </a:xfrm>
            <a:custGeom>
              <a:avLst/>
              <a:gdLst>
                <a:gd name="T0" fmla="*/ 7 w 41"/>
                <a:gd name="T1" fmla="*/ 28 h 38"/>
                <a:gd name="T2" fmla="*/ 4 w 41"/>
                <a:gd name="T3" fmla="*/ 8 h 38"/>
                <a:gd name="T4" fmla="*/ 25 w 41"/>
                <a:gd name="T5" fmla="*/ 5 h 38"/>
                <a:gd name="T6" fmla="*/ 41 w 41"/>
                <a:gd name="T7" fmla="*/ 36 h 38"/>
                <a:gd name="T8" fmla="*/ 7 w 41"/>
                <a:gd name="T9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7" y="28"/>
                  </a:moveTo>
                  <a:cubicBezTo>
                    <a:pt x="1" y="23"/>
                    <a:pt x="0" y="14"/>
                    <a:pt x="4" y="8"/>
                  </a:cubicBezTo>
                  <a:cubicBezTo>
                    <a:pt x="9" y="1"/>
                    <a:pt x="18" y="0"/>
                    <a:pt x="25" y="5"/>
                  </a:cubicBezTo>
                  <a:cubicBezTo>
                    <a:pt x="37" y="15"/>
                    <a:pt x="32" y="26"/>
                    <a:pt x="41" y="36"/>
                  </a:cubicBezTo>
                  <a:cubicBezTo>
                    <a:pt x="29" y="30"/>
                    <a:pt x="20" y="38"/>
                    <a:pt x="7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115"/>
            <p:cNvSpPr/>
            <p:nvPr/>
          </p:nvSpPr>
          <p:spPr bwMode="auto">
            <a:xfrm>
              <a:off x="5973600" y="2546818"/>
              <a:ext cx="552363" cy="608857"/>
            </a:xfrm>
            <a:custGeom>
              <a:avLst/>
              <a:gdLst>
                <a:gd name="T0" fmla="*/ 10 w 37"/>
                <a:gd name="T1" fmla="*/ 8 h 41"/>
                <a:gd name="T2" fmla="*/ 30 w 37"/>
                <a:gd name="T3" fmla="*/ 5 h 41"/>
                <a:gd name="T4" fmla="*/ 33 w 37"/>
                <a:gd name="T5" fmla="*/ 25 h 41"/>
                <a:gd name="T6" fmla="*/ 2 w 37"/>
                <a:gd name="T7" fmla="*/ 41 h 41"/>
                <a:gd name="T8" fmla="*/ 10 w 37"/>
                <a:gd name="T9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1">
                  <a:moveTo>
                    <a:pt x="10" y="8"/>
                  </a:moveTo>
                  <a:cubicBezTo>
                    <a:pt x="15" y="1"/>
                    <a:pt x="24" y="0"/>
                    <a:pt x="30" y="5"/>
                  </a:cubicBezTo>
                  <a:cubicBezTo>
                    <a:pt x="36" y="10"/>
                    <a:pt x="37" y="19"/>
                    <a:pt x="33" y="25"/>
                  </a:cubicBezTo>
                  <a:cubicBezTo>
                    <a:pt x="23" y="38"/>
                    <a:pt x="11" y="33"/>
                    <a:pt x="2" y="41"/>
                  </a:cubicBezTo>
                  <a:cubicBezTo>
                    <a:pt x="8" y="30"/>
                    <a:pt x="0" y="20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16"/>
            <p:cNvSpPr/>
            <p:nvPr/>
          </p:nvSpPr>
          <p:spPr bwMode="auto">
            <a:xfrm>
              <a:off x="5527945" y="3099181"/>
              <a:ext cx="552363" cy="627686"/>
            </a:xfrm>
            <a:custGeom>
              <a:avLst/>
              <a:gdLst>
                <a:gd name="T0" fmla="*/ 27 w 37"/>
                <a:gd name="T1" fmla="*/ 34 h 42"/>
                <a:gd name="T2" fmla="*/ 7 w 37"/>
                <a:gd name="T3" fmla="*/ 37 h 42"/>
                <a:gd name="T4" fmla="*/ 4 w 37"/>
                <a:gd name="T5" fmla="*/ 16 h 42"/>
                <a:gd name="T6" fmla="*/ 35 w 37"/>
                <a:gd name="T7" fmla="*/ 0 h 42"/>
                <a:gd name="T8" fmla="*/ 27 w 37"/>
                <a:gd name="T9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2">
                  <a:moveTo>
                    <a:pt x="27" y="34"/>
                  </a:moveTo>
                  <a:cubicBezTo>
                    <a:pt x="22" y="40"/>
                    <a:pt x="13" y="42"/>
                    <a:pt x="7" y="37"/>
                  </a:cubicBezTo>
                  <a:cubicBezTo>
                    <a:pt x="1" y="32"/>
                    <a:pt x="0" y="23"/>
                    <a:pt x="4" y="16"/>
                  </a:cubicBezTo>
                  <a:cubicBezTo>
                    <a:pt x="14" y="4"/>
                    <a:pt x="25" y="9"/>
                    <a:pt x="35" y="0"/>
                  </a:cubicBezTo>
                  <a:cubicBezTo>
                    <a:pt x="29" y="12"/>
                    <a:pt x="37" y="22"/>
                    <a:pt x="27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20"/>
            <p:cNvSpPr/>
            <p:nvPr/>
          </p:nvSpPr>
          <p:spPr bwMode="auto">
            <a:xfrm>
              <a:off x="5747633" y="4856701"/>
              <a:ext cx="552363" cy="615132"/>
            </a:xfrm>
            <a:custGeom>
              <a:avLst/>
              <a:gdLst>
                <a:gd name="T0" fmla="*/ 28 w 37"/>
                <a:gd name="T1" fmla="*/ 34 h 41"/>
                <a:gd name="T2" fmla="*/ 7 w 37"/>
                <a:gd name="T3" fmla="*/ 36 h 41"/>
                <a:gd name="T4" fmla="*/ 5 w 37"/>
                <a:gd name="T5" fmla="*/ 16 h 41"/>
                <a:gd name="T6" fmla="*/ 35 w 37"/>
                <a:gd name="T7" fmla="*/ 0 h 41"/>
                <a:gd name="T8" fmla="*/ 28 w 37"/>
                <a:gd name="T9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1">
                  <a:moveTo>
                    <a:pt x="28" y="34"/>
                  </a:moveTo>
                  <a:cubicBezTo>
                    <a:pt x="23" y="40"/>
                    <a:pt x="14" y="41"/>
                    <a:pt x="7" y="36"/>
                  </a:cubicBezTo>
                  <a:cubicBezTo>
                    <a:pt x="1" y="31"/>
                    <a:pt x="0" y="22"/>
                    <a:pt x="5" y="16"/>
                  </a:cubicBezTo>
                  <a:cubicBezTo>
                    <a:pt x="14" y="4"/>
                    <a:pt x="26" y="9"/>
                    <a:pt x="35" y="0"/>
                  </a:cubicBezTo>
                  <a:cubicBezTo>
                    <a:pt x="29" y="11"/>
                    <a:pt x="37" y="21"/>
                    <a:pt x="28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122"/>
            <p:cNvSpPr/>
            <p:nvPr/>
          </p:nvSpPr>
          <p:spPr bwMode="auto">
            <a:xfrm>
              <a:off x="6701716" y="3651545"/>
              <a:ext cx="571196" cy="608857"/>
            </a:xfrm>
            <a:custGeom>
              <a:avLst/>
              <a:gdLst>
                <a:gd name="T0" fmla="*/ 10 w 38"/>
                <a:gd name="T1" fmla="*/ 7 h 41"/>
                <a:gd name="T2" fmla="*/ 30 w 38"/>
                <a:gd name="T3" fmla="*/ 5 h 41"/>
                <a:gd name="T4" fmla="*/ 33 w 38"/>
                <a:gd name="T5" fmla="*/ 25 h 41"/>
                <a:gd name="T6" fmla="*/ 2 w 38"/>
                <a:gd name="T7" fmla="*/ 41 h 41"/>
                <a:gd name="T8" fmla="*/ 10 w 38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1">
                  <a:moveTo>
                    <a:pt x="10" y="7"/>
                  </a:moveTo>
                  <a:cubicBezTo>
                    <a:pt x="15" y="1"/>
                    <a:pt x="24" y="0"/>
                    <a:pt x="30" y="5"/>
                  </a:cubicBezTo>
                  <a:cubicBezTo>
                    <a:pt x="36" y="10"/>
                    <a:pt x="38" y="19"/>
                    <a:pt x="33" y="25"/>
                  </a:cubicBezTo>
                  <a:cubicBezTo>
                    <a:pt x="23" y="37"/>
                    <a:pt x="12" y="32"/>
                    <a:pt x="2" y="41"/>
                  </a:cubicBezTo>
                  <a:cubicBezTo>
                    <a:pt x="8" y="30"/>
                    <a:pt x="0" y="20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123"/>
            <p:cNvSpPr/>
            <p:nvPr/>
          </p:nvSpPr>
          <p:spPr bwMode="auto">
            <a:xfrm>
              <a:off x="6645226" y="3576222"/>
              <a:ext cx="627686" cy="564917"/>
            </a:xfrm>
            <a:custGeom>
              <a:avLst/>
              <a:gdLst>
                <a:gd name="T0" fmla="*/ 34 w 42"/>
                <a:gd name="T1" fmla="*/ 10 h 38"/>
                <a:gd name="T2" fmla="*/ 37 w 42"/>
                <a:gd name="T3" fmla="*/ 30 h 38"/>
                <a:gd name="T4" fmla="*/ 17 w 42"/>
                <a:gd name="T5" fmla="*/ 33 h 38"/>
                <a:gd name="T6" fmla="*/ 0 w 42"/>
                <a:gd name="T7" fmla="*/ 2 h 38"/>
                <a:gd name="T8" fmla="*/ 34 w 42"/>
                <a:gd name="T9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8">
                  <a:moveTo>
                    <a:pt x="34" y="10"/>
                  </a:moveTo>
                  <a:cubicBezTo>
                    <a:pt x="40" y="15"/>
                    <a:pt x="42" y="24"/>
                    <a:pt x="37" y="30"/>
                  </a:cubicBezTo>
                  <a:cubicBezTo>
                    <a:pt x="32" y="36"/>
                    <a:pt x="23" y="38"/>
                    <a:pt x="17" y="33"/>
                  </a:cubicBezTo>
                  <a:cubicBezTo>
                    <a:pt x="4" y="23"/>
                    <a:pt x="9" y="12"/>
                    <a:pt x="0" y="2"/>
                  </a:cubicBezTo>
                  <a:cubicBezTo>
                    <a:pt x="12" y="8"/>
                    <a:pt x="22" y="0"/>
                    <a:pt x="3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Freeform 124"/>
            <p:cNvSpPr/>
            <p:nvPr/>
          </p:nvSpPr>
          <p:spPr bwMode="auto">
            <a:xfrm>
              <a:off x="6092863" y="3130564"/>
              <a:ext cx="627686" cy="552363"/>
            </a:xfrm>
            <a:custGeom>
              <a:avLst/>
              <a:gdLst>
                <a:gd name="T0" fmla="*/ 8 w 42"/>
                <a:gd name="T1" fmla="*/ 28 h 37"/>
                <a:gd name="T2" fmla="*/ 5 w 42"/>
                <a:gd name="T3" fmla="*/ 7 h 37"/>
                <a:gd name="T4" fmla="*/ 25 w 42"/>
                <a:gd name="T5" fmla="*/ 5 h 37"/>
                <a:gd name="T6" fmla="*/ 42 w 42"/>
                <a:gd name="T7" fmla="*/ 35 h 37"/>
                <a:gd name="T8" fmla="*/ 8 w 42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7">
                  <a:moveTo>
                    <a:pt x="8" y="28"/>
                  </a:moveTo>
                  <a:cubicBezTo>
                    <a:pt x="1" y="23"/>
                    <a:pt x="0" y="14"/>
                    <a:pt x="5" y="7"/>
                  </a:cubicBezTo>
                  <a:cubicBezTo>
                    <a:pt x="10" y="1"/>
                    <a:pt x="19" y="0"/>
                    <a:pt x="25" y="5"/>
                  </a:cubicBezTo>
                  <a:cubicBezTo>
                    <a:pt x="38" y="14"/>
                    <a:pt x="33" y="26"/>
                    <a:pt x="42" y="35"/>
                  </a:cubicBezTo>
                  <a:cubicBezTo>
                    <a:pt x="30" y="29"/>
                    <a:pt x="20" y="37"/>
                    <a:pt x="8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Freeform 125"/>
            <p:cNvSpPr/>
            <p:nvPr/>
          </p:nvSpPr>
          <p:spPr bwMode="auto">
            <a:xfrm>
              <a:off x="4868874" y="3814743"/>
              <a:ext cx="615132" cy="539810"/>
            </a:xfrm>
            <a:custGeom>
              <a:avLst/>
              <a:gdLst>
                <a:gd name="T0" fmla="*/ 34 w 41"/>
                <a:gd name="T1" fmla="*/ 8 h 36"/>
                <a:gd name="T2" fmla="*/ 37 w 41"/>
                <a:gd name="T3" fmla="*/ 28 h 36"/>
                <a:gd name="T4" fmla="*/ 16 w 41"/>
                <a:gd name="T5" fmla="*/ 31 h 36"/>
                <a:gd name="T6" fmla="*/ 0 w 41"/>
                <a:gd name="T7" fmla="*/ 0 h 36"/>
                <a:gd name="T8" fmla="*/ 34 w 41"/>
                <a:gd name="T9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6">
                  <a:moveTo>
                    <a:pt x="34" y="8"/>
                  </a:moveTo>
                  <a:cubicBezTo>
                    <a:pt x="40" y="13"/>
                    <a:pt x="41" y="22"/>
                    <a:pt x="37" y="28"/>
                  </a:cubicBezTo>
                  <a:cubicBezTo>
                    <a:pt x="32" y="35"/>
                    <a:pt x="23" y="36"/>
                    <a:pt x="16" y="31"/>
                  </a:cubicBezTo>
                  <a:cubicBezTo>
                    <a:pt x="10" y="26"/>
                    <a:pt x="8" y="7"/>
                    <a:pt x="0" y="0"/>
                  </a:cubicBezTo>
                  <a:cubicBezTo>
                    <a:pt x="8" y="6"/>
                    <a:pt x="28" y="3"/>
                    <a:pt x="3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Freeform 126"/>
            <p:cNvSpPr/>
            <p:nvPr/>
          </p:nvSpPr>
          <p:spPr bwMode="auto">
            <a:xfrm>
              <a:off x="4868874" y="3814743"/>
              <a:ext cx="508427" cy="464487"/>
            </a:xfrm>
            <a:custGeom>
              <a:avLst/>
              <a:gdLst>
                <a:gd name="T0" fmla="*/ 16 w 34"/>
                <a:gd name="T1" fmla="*/ 31 h 31"/>
                <a:gd name="T2" fmla="*/ 0 w 34"/>
                <a:gd name="T3" fmla="*/ 0 h 31"/>
                <a:gd name="T4" fmla="*/ 34 w 34"/>
                <a:gd name="T5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31">
                  <a:moveTo>
                    <a:pt x="16" y="31"/>
                  </a:moveTo>
                  <a:cubicBezTo>
                    <a:pt x="10" y="26"/>
                    <a:pt x="8" y="6"/>
                    <a:pt x="0" y="0"/>
                  </a:cubicBezTo>
                  <a:cubicBezTo>
                    <a:pt x="8" y="6"/>
                    <a:pt x="28" y="3"/>
                    <a:pt x="34" y="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127"/>
            <p:cNvSpPr/>
            <p:nvPr/>
          </p:nvSpPr>
          <p:spPr bwMode="auto">
            <a:xfrm>
              <a:off x="4868874" y="3783357"/>
              <a:ext cx="615132" cy="571196"/>
            </a:xfrm>
            <a:custGeom>
              <a:avLst/>
              <a:gdLst>
                <a:gd name="T0" fmla="*/ 34 w 41"/>
                <a:gd name="T1" fmla="*/ 10 h 38"/>
                <a:gd name="T2" fmla="*/ 37 w 41"/>
                <a:gd name="T3" fmla="*/ 30 h 38"/>
                <a:gd name="T4" fmla="*/ 16 w 41"/>
                <a:gd name="T5" fmla="*/ 33 h 38"/>
                <a:gd name="T6" fmla="*/ 0 w 41"/>
                <a:gd name="T7" fmla="*/ 2 h 38"/>
                <a:gd name="T8" fmla="*/ 34 w 41"/>
                <a:gd name="T9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34" y="10"/>
                  </a:moveTo>
                  <a:cubicBezTo>
                    <a:pt x="40" y="15"/>
                    <a:pt x="41" y="24"/>
                    <a:pt x="37" y="30"/>
                  </a:cubicBezTo>
                  <a:cubicBezTo>
                    <a:pt x="32" y="37"/>
                    <a:pt x="23" y="38"/>
                    <a:pt x="16" y="33"/>
                  </a:cubicBezTo>
                  <a:cubicBezTo>
                    <a:pt x="4" y="23"/>
                    <a:pt x="9" y="12"/>
                    <a:pt x="0" y="2"/>
                  </a:cubicBezTo>
                  <a:cubicBezTo>
                    <a:pt x="12" y="8"/>
                    <a:pt x="22" y="0"/>
                    <a:pt x="3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28"/>
            <p:cNvSpPr/>
            <p:nvPr/>
          </p:nvSpPr>
          <p:spPr bwMode="auto">
            <a:xfrm>
              <a:off x="4322789" y="3337702"/>
              <a:ext cx="608857" cy="552363"/>
            </a:xfrm>
            <a:custGeom>
              <a:avLst/>
              <a:gdLst>
                <a:gd name="T0" fmla="*/ 7 w 41"/>
                <a:gd name="T1" fmla="*/ 28 h 37"/>
                <a:gd name="T2" fmla="*/ 5 w 41"/>
                <a:gd name="T3" fmla="*/ 7 h 37"/>
                <a:gd name="T4" fmla="*/ 25 w 41"/>
                <a:gd name="T5" fmla="*/ 5 h 37"/>
                <a:gd name="T6" fmla="*/ 41 w 41"/>
                <a:gd name="T7" fmla="*/ 35 h 37"/>
                <a:gd name="T8" fmla="*/ 7 w 41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7">
                  <a:moveTo>
                    <a:pt x="7" y="28"/>
                  </a:moveTo>
                  <a:cubicBezTo>
                    <a:pt x="1" y="23"/>
                    <a:pt x="0" y="14"/>
                    <a:pt x="5" y="7"/>
                  </a:cubicBezTo>
                  <a:cubicBezTo>
                    <a:pt x="10" y="1"/>
                    <a:pt x="19" y="0"/>
                    <a:pt x="25" y="5"/>
                  </a:cubicBezTo>
                  <a:cubicBezTo>
                    <a:pt x="38" y="14"/>
                    <a:pt x="32" y="26"/>
                    <a:pt x="41" y="35"/>
                  </a:cubicBezTo>
                  <a:cubicBezTo>
                    <a:pt x="30" y="29"/>
                    <a:pt x="20" y="37"/>
                    <a:pt x="7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29"/>
            <p:cNvSpPr/>
            <p:nvPr/>
          </p:nvSpPr>
          <p:spPr bwMode="auto">
            <a:xfrm>
              <a:off x="4988136" y="3846125"/>
              <a:ext cx="615132" cy="564917"/>
            </a:xfrm>
            <a:custGeom>
              <a:avLst/>
              <a:gdLst>
                <a:gd name="T0" fmla="*/ 7 w 41"/>
                <a:gd name="T1" fmla="*/ 28 h 38"/>
                <a:gd name="T2" fmla="*/ 5 w 41"/>
                <a:gd name="T3" fmla="*/ 8 h 38"/>
                <a:gd name="T4" fmla="*/ 25 w 41"/>
                <a:gd name="T5" fmla="*/ 5 h 38"/>
                <a:gd name="T6" fmla="*/ 41 w 41"/>
                <a:gd name="T7" fmla="*/ 36 h 38"/>
                <a:gd name="T8" fmla="*/ 7 w 41"/>
                <a:gd name="T9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7" y="28"/>
                  </a:moveTo>
                  <a:cubicBezTo>
                    <a:pt x="1" y="23"/>
                    <a:pt x="0" y="14"/>
                    <a:pt x="5" y="8"/>
                  </a:cubicBezTo>
                  <a:cubicBezTo>
                    <a:pt x="10" y="2"/>
                    <a:pt x="19" y="0"/>
                    <a:pt x="25" y="5"/>
                  </a:cubicBezTo>
                  <a:cubicBezTo>
                    <a:pt x="37" y="15"/>
                    <a:pt x="32" y="26"/>
                    <a:pt x="41" y="36"/>
                  </a:cubicBezTo>
                  <a:cubicBezTo>
                    <a:pt x="30" y="30"/>
                    <a:pt x="20" y="38"/>
                    <a:pt x="7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30"/>
            <p:cNvSpPr/>
            <p:nvPr/>
          </p:nvSpPr>
          <p:spPr bwMode="auto">
            <a:xfrm>
              <a:off x="5527945" y="4291784"/>
              <a:ext cx="608857" cy="552363"/>
            </a:xfrm>
            <a:custGeom>
              <a:avLst/>
              <a:gdLst>
                <a:gd name="T0" fmla="*/ 34 w 41"/>
                <a:gd name="T1" fmla="*/ 10 h 37"/>
                <a:gd name="T2" fmla="*/ 36 w 41"/>
                <a:gd name="T3" fmla="*/ 30 h 37"/>
                <a:gd name="T4" fmla="*/ 16 w 41"/>
                <a:gd name="T5" fmla="*/ 33 h 37"/>
                <a:gd name="T6" fmla="*/ 0 w 41"/>
                <a:gd name="T7" fmla="*/ 2 h 37"/>
                <a:gd name="T8" fmla="*/ 34 w 41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7">
                  <a:moveTo>
                    <a:pt x="34" y="10"/>
                  </a:moveTo>
                  <a:cubicBezTo>
                    <a:pt x="40" y="15"/>
                    <a:pt x="41" y="24"/>
                    <a:pt x="36" y="30"/>
                  </a:cubicBezTo>
                  <a:cubicBezTo>
                    <a:pt x="32" y="36"/>
                    <a:pt x="23" y="37"/>
                    <a:pt x="16" y="33"/>
                  </a:cubicBezTo>
                  <a:cubicBezTo>
                    <a:pt x="4" y="23"/>
                    <a:pt x="9" y="12"/>
                    <a:pt x="0" y="2"/>
                  </a:cubicBezTo>
                  <a:cubicBezTo>
                    <a:pt x="11" y="8"/>
                    <a:pt x="21" y="0"/>
                    <a:pt x="3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31"/>
            <p:cNvSpPr/>
            <p:nvPr/>
          </p:nvSpPr>
          <p:spPr bwMode="auto">
            <a:xfrm>
              <a:off x="5659757" y="4229015"/>
              <a:ext cx="552363" cy="627686"/>
            </a:xfrm>
            <a:custGeom>
              <a:avLst/>
              <a:gdLst>
                <a:gd name="T0" fmla="*/ 27 w 37"/>
                <a:gd name="T1" fmla="*/ 34 h 42"/>
                <a:gd name="T2" fmla="*/ 7 w 37"/>
                <a:gd name="T3" fmla="*/ 37 h 42"/>
                <a:gd name="T4" fmla="*/ 4 w 37"/>
                <a:gd name="T5" fmla="*/ 16 h 42"/>
                <a:gd name="T6" fmla="*/ 35 w 37"/>
                <a:gd name="T7" fmla="*/ 0 h 42"/>
                <a:gd name="T8" fmla="*/ 27 w 37"/>
                <a:gd name="T9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2">
                  <a:moveTo>
                    <a:pt x="27" y="34"/>
                  </a:moveTo>
                  <a:cubicBezTo>
                    <a:pt x="22" y="40"/>
                    <a:pt x="13" y="42"/>
                    <a:pt x="7" y="37"/>
                  </a:cubicBezTo>
                  <a:cubicBezTo>
                    <a:pt x="1" y="32"/>
                    <a:pt x="0" y="23"/>
                    <a:pt x="4" y="16"/>
                  </a:cubicBezTo>
                  <a:cubicBezTo>
                    <a:pt x="14" y="4"/>
                    <a:pt x="25" y="9"/>
                    <a:pt x="35" y="0"/>
                  </a:cubicBezTo>
                  <a:cubicBezTo>
                    <a:pt x="29" y="12"/>
                    <a:pt x="37" y="22"/>
                    <a:pt x="27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32"/>
            <p:cNvSpPr/>
            <p:nvPr/>
          </p:nvSpPr>
          <p:spPr bwMode="auto">
            <a:xfrm>
              <a:off x="6105416" y="3682927"/>
              <a:ext cx="552363" cy="608857"/>
            </a:xfrm>
            <a:custGeom>
              <a:avLst/>
              <a:gdLst>
                <a:gd name="T0" fmla="*/ 10 w 37"/>
                <a:gd name="T1" fmla="*/ 8 h 41"/>
                <a:gd name="T2" fmla="*/ 30 w 37"/>
                <a:gd name="T3" fmla="*/ 5 h 41"/>
                <a:gd name="T4" fmla="*/ 32 w 37"/>
                <a:gd name="T5" fmla="*/ 25 h 41"/>
                <a:gd name="T6" fmla="*/ 2 w 37"/>
                <a:gd name="T7" fmla="*/ 41 h 41"/>
                <a:gd name="T8" fmla="*/ 10 w 37"/>
                <a:gd name="T9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1">
                  <a:moveTo>
                    <a:pt x="10" y="8"/>
                  </a:moveTo>
                  <a:cubicBezTo>
                    <a:pt x="14" y="1"/>
                    <a:pt x="24" y="0"/>
                    <a:pt x="30" y="5"/>
                  </a:cubicBezTo>
                  <a:cubicBezTo>
                    <a:pt x="36" y="10"/>
                    <a:pt x="37" y="19"/>
                    <a:pt x="32" y="25"/>
                  </a:cubicBezTo>
                  <a:cubicBezTo>
                    <a:pt x="23" y="38"/>
                    <a:pt x="11" y="33"/>
                    <a:pt x="2" y="41"/>
                  </a:cubicBezTo>
                  <a:cubicBezTo>
                    <a:pt x="8" y="30"/>
                    <a:pt x="0" y="20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33"/>
            <p:cNvSpPr/>
            <p:nvPr/>
          </p:nvSpPr>
          <p:spPr bwMode="auto">
            <a:xfrm>
              <a:off x="5421237" y="2502878"/>
              <a:ext cx="520981" cy="608857"/>
            </a:xfrm>
            <a:custGeom>
              <a:avLst/>
              <a:gdLst>
                <a:gd name="T0" fmla="*/ 27 w 35"/>
                <a:gd name="T1" fmla="*/ 33 h 41"/>
                <a:gd name="T2" fmla="*/ 7 w 35"/>
                <a:gd name="T3" fmla="*/ 36 h 41"/>
                <a:gd name="T4" fmla="*/ 4 w 35"/>
                <a:gd name="T5" fmla="*/ 16 h 41"/>
                <a:gd name="T6" fmla="*/ 35 w 35"/>
                <a:gd name="T7" fmla="*/ 0 h 41"/>
                <a:gd name="T8" fmla="*/ 27 w 3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41">
                  <a:moveTo>
                    <a:pt x="27" y="33"/>
                  </a:moveTo>
                  <a:cubicBezTo>
                    <a:pt x="22" y="40"/>
                    <a:pt x="13" y="41"/>
                    <a:pt x="7" y="36"/>
                  </a:cubicBezTo>
                  <a:cubicBezTo>
                    <a:pt x="1" y="31"/>
                    <a:pt x="0" y="22"/>
                    <a:pt x="4" y="16"/>
                  </a:cubicBezTo>
                  <a:cubicBezTo>
                    <a:pt x="9" y="9"/>
                    <a:pt x="29" y="8"/>
                    <a:pt x="35" y="0"/>
                  </a:cubicBezTo>
                  <a:cubicBezTo>
                    <a:pt x="29" y="7"/>
                    <a:pt x="32" y="27"/>
                    <a:pt x="2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134"/>
            <p:cNvSpPr/>
            <p:nvPr/>
          </p:nvSpPr>
          <p:spPr bwMode="auto">
            <a:xfrm>
              <a:off x="5484005" y="2502878"/>
              <a:ext cx="458213" cy="489595"/>
            </a:xfrm>
            <a:custGeom>
              <a:avLst/>
              <a:gdLst>
                <a:gd name="T0" fmla="*/ 0 w 31"/>
                <a:gd name="T1" fmla="*/ 16 h 33"/>
                <a:gd name="T2" fmla="*/ 31 w 31"/>
                <a:gd name="T3" fmla="*/ 0 h 33"/>
                <a:gd name="T4" fmla="*/ 23 w 31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33">
                  <a:moveTo>
                    <a:pt x="0" y="16"/>
                  </a:moveTo>
                  <a:cubicBezTo>
                    <a:pt x="5" y="9"/>
                    <a:pt x="25" y="7"/>
                    <a:pt x="31" y="0"/>
                  </a:cubicBezTo>
                  <a:cubicBezTo>
                    <a:pt x="25" y="7"/>
                    <a:pt x="28" y="27"/>
                    <a:pt x="23" y="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35"/>
            <p:cNvSpPr/>
            <p:nvPr/>
          </p:nvSpPr>
          <p:spPr bwMode="auto">
            <a:xfrm>
              <a:off x="5421237" y="2502878"/>
              <a:ext cx="552363" cy="608857"/>
            </a:xfrm>
            <a:custGeom>
              <a:avLst/>
              <a:gdLst>
                <a:gd name="T0" fmla="*/ 27 w 37"/>
                <a:gd name="T1" fmla="*/ 33 h 41"/>
                <a:gd name="T2" fmla="*/ 7 w 37"/>
                <a:gd name="T3" fmla="*/ 36 h 41"/>
                <a:gd name="T4" fmla="*/ 4 w 37"/>
                <a:gd name="T5" fmla="*/ 16 h 41"/>
                <a:gd name="T6" fmla="*/ 35 w 37"/>
                <a:gd name="T7" fmla="*/ 0 h 41"/>
                <a:gd name="T8" fmla="*/ 27 w 37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1">
                  <a:moveTo>
                    <a:pt x="27" y="33"/>
                  </a:moveTo>
                  <a:cubicBezTo>
                    <a:pt x="22" y="40"/>
                    <a:pt x="13" y="41"/>
                    <a:pt x="7" y="36"/>
                  </a:cubicBezTo>
                  <a:cubicBezTo>
                    <a:pt x="1" y="31"/>
                    <a:pt x="0" y="22"/>
                    <a:pt x="4" y="16"/>
                  </a:cubicBezTo>
                  <a:cubicBezTo>
                    <a:pt x="14" y="3"/>
                    <a:pt x="25" y="8"/>
                    <a:pt x="35" y="0"/>
                  </a:cubicBezTo>
                  <a:cubicBezTo>
                    <a:pt x="29" y="11"/>
                    <a:pt x="37" y="21"/>
                    <a:pt x="27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Freeform 136"/>
            <p:cNvSpPr/>
            <p:nvPr/>
          </p:nvSpPr>
          <p:spPr bwMode="auto">
            <a:xfrm>
              <a:off x="5866896" y="1937961"/>
              <a:ext cx="552363" cy="621411"/>
            </a:xfrm>
            <a:custGeom>
              <a:avLst/>
              <a:gdLst>
                <a:gd name="T0" fmla="*/ 10 w 37"/>
                <a:gd name="T1" fmla="*/ 8 h 42"/>
                <a:gd name="T2" fmla="*/ 30 w 37"/>
                <a:gd name="T3" fmla="*/ 5 h 42"/>
                <a:gd name="T4" fmla="*/ 33 w 37"/>
                <a:gd name="T5" fmla="*/ 25 h 42"/>
                <a:gd name="T6" fmla="*/ 2 w 37"/>
                <a:gd name="T7" fmla="*/ 42 h 42"/>
                <a:gd name="T8" fmla="*/ 10 w 37"/>
                <a:gd name="T9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2">
                  <a:moveTo>
                    <a:pt x="10" y="8"/>
                  </a:moveTo>
                  <a:cubicBezTo>
                    <a:pt x="15" y="2"/>
                    <a:pt x="24" y="0"/>
                    <a:pt x="30" y="5"/>
                  </a:cubicBezTo>
                  <a:cubicBezTo>
                    <a:pt x="36" y="10"/>
                    <a:pt x="37" y="19"/>
                    <a:pt x="33" y="25"/>
                  </a:cubicBezTo>
                  <a:cubicBezTo>
                    <a:pt x="23" y="38"/>
                    <a:pt x="11" y="33"/>
                    <a:pt x="2" y="42"/>
                  </a:cubicBezTo>
                  <a:cubicBezTo>
                    <a:pt x="8" y="30"/>
                    <a:pt x="0" y="20"/>
                    <a:pt x="1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137"/>
            <p:cNvSpPr/>
            <p:nvPr/>
          </p:nvSpPr>
          <p:spPr bwMode="auto">
            <a:xfrm>
              <a:off x="5364747" y="2609587"/>
              <a:ext cx="552363" cy="608857"/>
            </a:xfrm>
            <a:custGeom>
              <a:avLst/>
              <a:gdLst>
                <a:gd name="T0" fmla="*/ 9 w 37"/>
                <a:gd name="T1" fmla="*/ 8 h 41"/>
                <a:gd name="T2" fmla="*/ 29 w 37"/>
                <a:gd name="T3" fmla="*/ 5 h 41"/>
                <a:gd name="T4" fmla="*/ 32 w 37"/>
                <a:gd name="T5" fmla="*/ 25 h 41"/>
                <a:gd name="T6" fmla="*/ 1 w 37"/>
                <a:gd name="T7" fmla="*/ 41 h 41"/>
                <a:gd name="T8" fmla="*/ 9 w 37"/>
                <a:gd name="T9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1">
                  <a:moveTo>
                    <a:pt x="9" y="8"/>
                  </a:moveTo>
                  <a:cubicBezTo>
                    <a:pt x="14" y="1"/>
                    <a:pt x="23" y="0"/>
                    <a:pt x="29" y="5"/>
                  </a:cubicBezTo>
                  <a:cubicBezTo>
                    <a:pt x="36" y="10"/>
                    <a:pt x="37" y="19"/>
                    <a:pt x="32" y="25"/>
                  </a:cubicBezTo>
                  <a:cubicBezTo>
                    <a:pt x="22" y="38"/>
                    <a:pt x="11" y="33"/>
                    <a:pt x="1" y="41"/>
                  </a:cubicBezTo>
                  <a:cubicBezTo>
                    <a:pt x="8" y="30"/>
                    <a:pt x="0" y="20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138"/>
            <p:cNvSpPr/>
            <p:nvPr/>
          </p:nvSpPr>
          <p:spPr bwMode="auto">
            <a:xfrm>
              <a:off x="4912814" y="3143117"/>
              <a:ext cx="552363" cy="627686"/>
            </a:xfrm>
            <a:custGeom>
              <a:avLst/>
              <a:gdLst>
                <a:gd name="T0" fmla="*/ 27 w 37"/>
                <a:gd name="T1" fmla="*/ 34 h 42"/>
                <a:gd name="T2" fmla="*/ 7 w 37"/>
                <a:gd name="T3" fmla="*/ 37 h 42"/>
                <a:gd name="T4" fmla="*/ 5 w 37"/>
                <a:gd name="T5" fmla="*/ 17 h 42"/>
                <a:gd name="T6" fmla="*/ 35 w 37"/>
                <a:gd name="T7" fmla="*/ 0 h 42"/>
                <a:gd name="T8" fmla="*/ 27 w 37"/>
                <a:gd name="T9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2">
                  <a:moveTo>
                    <a:pt x="27" y="34"/>
                  </a:moveTo>
                  <a:cubicBezTo>
                    <a:pt x="23" y="40"/>
                    <a:pt x="14" y="42"/>
                    <a:pt x="7" y="37"/>
                  </a:cubicBezTo>
                  <a:cubicBezTo>
                    <a:pt x="1" y="32"/>
                    <a:pt x="0" y="23"/>
                    <a:pt x="5" y="17"/>
                  </a:cubicBezTo>
                  <a:cubicBezTo>
                    <a:pt x="14" y="4"/>
                    <a:pt x="26" y="9"/>
                    <a:pt x="35" y="0"/>
                  </a:cubicBezTo>
                  <a:cubicBezTo>
                    <a:pt x="29" y="12"/>
                    <a:pt x="37" y="22"/>
                    <a:pt x="27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39"/>
            <p:cNvSpPr/>
            <p:nvPr/>
          </p:nvSpPr>
          <p:spPr bwMode="auto">
            <a:xfrm>
              <a:off x="4912814" y="3274933"/>
              <a:ext cx="615132" cy="552363"/>
            </a:xfrm>
            <a:custGeom>
              <a:avLst/>
              <a:gdLst>
                <a:gd name="T0" fmla="*/ 7 w 41"/>
                <a:gd name="T1" fmla="*/ 28 h 37"/>
                <a:gd name="T2" fmla="*/ 5 w 41"/>
                <a:gd name="T3" fmla="*/ 7 h 37"/>
                <a:gd name="T4" fmla="*/ 25 w 41"/>
                <a:gd name="T5" fmla="*/ 5 h 37"/>
                <a:gd name="T6" fmla="*/ 41 w 41"/>
                <a:gd name="T7" fmla="*/ 35 h 37"/>
                <a:gd name="T8" fmla="*/ 7 w 41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7">
                  <a:moveTo>
                    <a:pt x="7" y="28"/>
                  </a:moveTo>
                  <a:cubicBezTo>
                    <a:pt x="1" y="23"/>
                    <a:pt x="0" y="14"/>
                    <a:pt x="5" y="7"/>
                  </a:cubicBezTo>
                  <a:cubicBezTo>
                    <a:pt x="9" y="1"/>
                    <a:pt x="18" y="0"/>
                    <a:pt x="25" y="5"/>
                  </a:cubicBezTo>
                  <a:cubicBezTo>
                    <a:pt x="37" y="14"/>
                    <a:pt x="32" y="26"/>
                    <a:pt x="41" y="35"/>
                  </a:cubicBezTo>
                  <a:cubicBezTo>
                    <a:pt x="30" y="29"/>
                    <a:pt x="20" y="37"/>
                    <a:pt x="7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140"/>
            <p:cNvSpPr/>
            <p:nvPr/>
          </p:nvSpPr>
          <p:spPr bwMode="auto">
            <a:xfrm>
              <a:off x="5465177" y="3726867"/>
              <a:ext cx="615132" cy="564917"/>
            </a:xfrm>
            <a:custGeom>
              <a:avLst/>
              <a:gdLst>
                <a:gd name="T0" fmla="*/ 34 w 41"/>
                <a:gd name="T1" fmla="*/ 10 h 38"/>
                <a:gd name="T2" fmla="*/ 36 w 41"/>
                <a:gd name="T3" fmla="*/ 30 h 38"/>
                <a:gd name="T4" fmla="*/ 16 w 41"/>
                <a:gd name="T5" fmla="*/ 33 h 38"/>
                <a:gd name="T6" fmla="*/ 0 w 41"/>
                <a:gd name="T7" fmla="*/ 2 h 38"/>
                <a:gd name="T8" fmla="*/ 34 w 41"/>
                <a:gd name="T9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8">
                  <a:moveTo>
                    <a:pt x="34" y="10"/>
                  </a:moveTo>
                  <a:cubicBezTo>
                    <a:pt x="40" y="15"/>
                    <a:pt x="41" y="24"/>
                    <a:pt x="36" y="30"/>
                  </a:cubicBezTo>
                  <a:cubicBezTo>
                    <a:pt x="31" y="36"/>
                    <a:pt x="22" y="38"/>
                    <a:pt x="16" y="33"/>
                  </a:cubicBezTo>
                  <a:cubicBezTo>
                    <a:pt x="3" y="23"/>
                    <a:pt x="9" y="12"/>
                    <a:pt x="0" y="2"/>
                  </a:cubicBezTo>
                  <a:cubicBezTo>
                    <a:pt x="11" y="8"/>
                    <a:pt x="21" y="0"/>
                    <a:pt x="34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228561" y="1912421"/>
            <a:ext cx="2501487" cy="1356792"/>
            <a:chOff x="1424257" y="1640323"/>
            <a:chExt cx="2501487" cy="1356792"/>
          </a:xfrm>
        </p:grpSpPr>
        <p:sp>
          <p:nvSpPr>
            <p:cNvPr id="39" name="文本框 36"/>
            <p:cNvSpPr txBox="1"/>
            <p:nvPr/>
          </p:nvSpPr>
          <p:spPr>
            <a:xfrm>
              <a:off x="1836960" y="1640323"/>
              <a:ext cx="2088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 Placeholder 32"/>
            <p:cNvSpPr txBox="1"/>
            <p:nvPr/>
          </p:nvSpPr>
          <p:spPr>
            <a:xfrm>
              <a:off x="1424257" y="2101988"/>
              <a:ext cx="2383832" cy="89512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228561" y="4569609"/>
            <a:ext cx="2501487" cy="1356792"/>
            <a:chOff x="1424257" y="1640323"/>
            <a:chExt cx="2501487" cy="1356792"/>
          </a:xfrm>
        </p:grpSpPr>
        <p:sp>
          <p:nvSpPr>
            <p:cNvPr id="42" name="文本框 36"/>
            <p:cNvSpPr txBox="1"/>
            <p:nvPr/>
          </p:nvSpPr>
          <p:spPr>
            <a:xfrm>
              <a:off x="1836960" y="1640323"/>
              <a:ext cx="2088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Text Placeholder 32"/>
            <p:cNvSpPr txBox="1"/>
            <p:nvPr/>
          </p:nvSpPr>
          <p:spPr>
            <a:xfrm>
              <a:off x="1424257" y="2101988"/>
              <a:ext cx="2383832" cy="89512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995789" y="1917110"/>
            <a:ext cx="3087915" cy="1356792"/>
            <a:chOff x="8217241" y="1640323"/>
            <a:chExt cx="3087915" cy="1356792"/>
          </a:xfrm>
        </p:grpSpPr>
        <p:sp>
          <p:nvSpPr>
            <p:cNvPr id="45" name="文本框 44"/>
            <p:cNvSpPr txBox="1"/>
            <p:nvPr/>
          </p:nvSpPr>
          <p:spPr>
            <a:xfrm>
              <a:off x="8217241" y="1640323"/>
              <a:ext cx="2088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Text Placeholder 32"/>
            <p:cNvSpPr txBox="1"/>
            <p:nvPr/>
          </p:nvSpPr>
          <p:spPr>
            <a:xfrm>
              <a:off x="8383911" y="2101988"/>
              <a:ext cx="2921245" cy="89512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995789" y="4563930"/>
            <a:ext cx="3087915" cy="1356792"/>
            <a:chOff x="8217241" y="1640323"/>
            <a:chExt cx="3087915" cy="1356792"/>
          </a:xfrm>
        </p:grpSpPr>
        <p:sp>
          <p:nvSpPr>
            <p:cNvPr id="48" name="文本框 47"/>
            <p:cNvSpPr txBox="1"/>
            <p:nvPr/>
          </p:nvSpPr>
          <p:spPr>
            <a:xfrm>
              <a:off x="8217241" y="1640323"/>
              <a:ext cx="2088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Text Placeholder 32"/>
            <p:cNvSpPr txBox="1"/>
            <p:nvPr/>
          </p:nvSpPr>
          <p:spPr>
            <a:xfrm>
              <a:off x="8383911" y="2101988"/>
              <a:ext cx="2921245" cy="895127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7D9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63333" r="36192" b="2188"/>
          <a:stretch>
            <a:fillRect/>
          </a:stretch>
        </p:blipFill>
        <p:spPr>
          <a:xfrm>
            <a:off x="9387840" y="147792"/>
            <a:ext cx="574126" cy="1127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34831" r="34366" b="36109"/>
          <a:stretch>
            <a:fillRect/>
          </a:stretch>
        </p:blipFill>
        <p:spPr>
          <a:xfrm flipH="1">
            <a:off x="9959744" y="3892457"/>
            <a:ext cx="2149065" cy="28177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r="60229" b="75124"/>
          <a:stretch>
            <a:fillRect/>
          </a:stretch>
        </p:blipFill>
        <p:spPr>
          <a:xfrm>
            <a:off x="9703142" y="5192878"/>
            <a:ext cx="1239426" cy="14091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6" t="64827" r="12176" b="22564"/>
          <a:stretch>
            <a:fillRect/>
          </a:stretch>
        </p:blipFill>
        <p:spPr>
          <a:xfrm>
            <a:off x="9961966" y="5835019"/>
            <a:ext cx="1735015" cy="864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68946" r="70677" b="2387"/>
          <a:stretch>
            <a:fillRect/>
          </a:stretch>
        </p:blipFill>
        <p:spPr>
          <a:xfrm rot="20052631">
            <a:off x="45471" y="4914454"/>
            <a:ext cx="2407920" cy="1965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0" b="83607"/>
          <a:stretch>
            <a:fillRect/>
          </a:stretch>
        </p:blipFill>
        <p:spPr>
          <a:xfrm flipH="1">
            <a:off x="422444" y="252046"/>
            <a:ext cx="3638696" cy="2117396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5185490" y="2175588"/>
            <a:ext cx="1666220" cy="1460222"/>
            <a:chOff x="5374615" y="2451808"/>
            <a:chExt cx="1287969" cy="1128736"/>
          </a:xfrm>
        </p:grpSpPr>
        <p:sp>
          <p:nvSpPr>
            <p:cNvPr id="20" name="椭圆 19"/>
            <p:cNvSpPr/>
            <p:nvPr/>
          </p:nvSpPr>
          <p:spPr>
            <a:xfrm>
              <a:off x="5515376" y="2451808"/>
              <a:ext cx="1033342" cy="1033342"/>
            </a:xfrm>
            <a:prstGeom prst="ellipse">
              <a:avLst/>
            </a:prstGeom>
            <a:solidFill>
              <a:srgbClr val="7D9EA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rgbClr val="6BC0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3"/>
            <p:cNvSpPr txBox="1">
              <a:spLocks noChangeArrowheads="1"/>
            </p:cNvSpPr>
            <p:nvPr/>
          </p:nvSpPr>
          <p:spPr bwMode="auto">
            <a:xfrm>
              <a:off x="5401509" y="2641333"/>
              <a:ext cx="1261075" cy="64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4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8"/>
            <p:cNvSpPr/>
            <p:nvPr/>
          </p:nvSpPr>
          <p:spPr bwMode="auto">
            <a:xfrm>
              <a:off x="5374615" y="2942332"/>
              <a:ext cx="1261076" cy="638212"/>
            </a:xfrm>
            <a:custGeom>
              <a:avLst/>
              <a:gdLst>
                <a:gd name="T0" fmla="*/ 1549562246 w 3963"/>
                <a:gd name="T1" fmla="*/ 0 h 1997"/>
                <a:gd name="T2" fmla="*/ 1549562246 w 3963"/>
                <a:gd name="T3" fmla="*/ 6310189 h 1997"/>
                <a:gd name="T4" fmla="*/ 774976531 w 3963"/>
                <a:gd name="T5" fmla="*/ 787596152 h 1997"/>
                <a:gd name="T6" fmla="*/ 0 w 3963"/>
                <a:gd name="T7" fmla="*/ 6310189 h 199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63" h="1997">
                  <a:moveTo>
                    <a:pt x="3963" y="0"/>
                  </a:moveTo>
                  <a:cubicBezTo>
                    <a:pt x="3963" y="5"/>
                    <a:pt x="3963" y="11"/>
                    <a:pt x="3963" y="16"/>
                  </a:cubicBezTo>
                  <a:cubicBezTo>
                    <a:pt x="3963" y="1110"/>
                    <a:pt x="3076" y="1997"/>
                    <a:pt x="1982" y="1997"/>
                  </a:cubicBezTo>
                  <a:cubicBezTo>
                    <a:pt x="888" y="1997"/>
                    <a:pt x="0" y="1110"/>
                    <a:pt x="0" y="16"/>
                  </a:cubicBezTo>
                </a:path>
              </a:pathLst>
            </a:custGeom>
            <a:noFill/>
            <a:ln w="38100" cap="flat" cmpd="sng">
              <a:solidFill>
                <a:srgbClr val="7D9EA3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496796" y="3662514"/>
            <a:ext cx="5198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spc="60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zh-CN" altLang="en-US" sz="4800" spc="600" dirty="0">
              <a:solidFill>
                <a:srgbClr val="7D9E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38096" y="4395081"/>
            <a:ext cx="2715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THESIS SUMMED UP</a:t>
            </a:r>
            <a:endParaRPr lang="zh-CN" altLang="en-US" sz="2000" dirty="0">
              <a:solidFill>
                <a:srgbClr val="7D9E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2925" y="255932"/>
            <a:ext cx="3505200" cy="577141"/>
            <a:chOff x="1137042" y="406355"/>
            <a:chExt cx="3505200" cy="577141"/>
          </a:xfrm>
        </p:grpSpPr>
        <p:sp>
          <p:nvSpPr>
            <p:cNvPr id="5" name="文本框 4"/>
            <p:cNvSpPr txBox="1"/>
            <p:nvPr/>
          </p:nvSpPr>
          <p:spPr>
            <a:xfrm>
              <a:off x="1137042" y="406355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论文总结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37042" y="729580"/>
              <a:ext cx="151355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THESIS SUMMED UP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636763" y="2362200"/>
            <a:ext cx="8918378" cy="2800724"/>
            <a:chOff x="1758950" y="3098770"/>
            <a:chExt cx="5619750" cy="1764825"/>
          </a:xfrm>
        </p:grpSpPr>
        <p:sp>
          <p:nvSpPr>
            <p:cNvPr id="44" name="Oval 33"/>
            <p:cNvSpPr/>
            <p:nvPr/>
          </p:nvSpPr>
          <p:spPr>
            <a:xfrm>
              <a:off x="6931025" y="3837214"/>
              <a:ext cx="285750" cy="285750"/>
            </a:xfrm>
            <a:prstGeom prst="ellipse">
              <a:avLst/>
            </a:prstGeom>
            <a:solidFill>
              <a:srgbClr val="7D9EA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39"/>
            <p:cNvSpPr/>
            <p:nvPr/>
          </p:nvSpPr>
          <p:spPr>
            <a:xfrm>
              <a:off x="5681185" y="3837214"/>
              <a:ext cx="285750" cy="285750"/>
            </a:xfrm>
            <a:prstGeom prst="ellipse">
              <a:avLst/>
            </a:prstGeom>
            <a:solidFill>
              <a:srgbClr val="7D9EA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1"/>
            <p:cNvSpPr/>
            <p:nvPr/>
          </p:nvSpPr>
          <p:spPr>
            <a:xfrm>
              <a:off x="4423885" y="3837214"/>
              <a:ext cx="285750" cy="285750"/>
            </a:xfrm>
            <a:prstGeom prst="ellipse">
              <a:avLst/>
            </a:prstGeom>
            <a:solidFill>
              <a:srgbClr val="7D9EA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3"/>
            <p:cNvSpPr/>
            <p:nvPr/>
          </p:nvSpPr>
          <p:spPr>
            <a:xfrm>
              <a:off x="3175157" y="3837214"/>
              <a:ext cx="285750" cy="285750"/>
            </a:xfrm>
            <a:prstGeom prst="ellipse">
              <a:avLst/>
            </a:prstGeom>
            <a:solidFill>
              <a:srgbClr val="7D9EA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6"/>
            <p:cNvSpPr/>
            <p:nvPr/>
          </p:nvSpPr>
          <p:spPr>
            <a:xfrm>
              <a:off x="1920875" y="3837214"/>
              <a:ext cx="285750" cy="285750"/>
            </a:xfrm>
            <a:prstGeom prst="ellipse">
              <a:avLst/>
            </a:prstGeom>
            <a:solidFill>
              <a:srgbClr val="7D9EA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Down Arrow Callout 52"/>
            <p:cNvSpPr/>
            <p:nvPr/>
          </p:nvSpPr>
          <p:spPr>
            <a:xfrm>
              <a:off x="1758950" y="3098770"/>
              <a:ext cx="609600" cy="721236"/>
            </a:xfrm>
            <a:prstGeom prst="downArrowCallout">
              <a:avLst>
                <a:gd name="adj1" fmla="val 35938"/>
                <a:gd name="adj2" fmla="val 12500"/>
                <a:gd name="adj3" fmla="val 21250"/>
                <a:gd name="adj4" fmla="val 82039"/>
              </a:avLst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Down Arrow Callout 53"/>
            <p:cNvSpPr/>
            <p:nvPr/>
          </p:nvSpPr>
          <p:spPr>
            <a:xfrm flipV="1">
              <a:off x="3006773" y="4141219"/>
              <a:ext cx="609600" cy="722376"/>
            </a:xfrm>
            <a:prstGeom prst="downArrowCallout">
              <a:avLst>
                <a:gd name="adj1" fmla="val 35938"/>
                <a:gd name="adj2" fmla="val 12500"/>
                <a:gd name="adj3" fmla="val 21250"/>
                <a:gd name="adj4" fmla="val 82068"/>
              </a:avLst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Down Arrow Callout 54"/>
            <p:cNvSpPr/>
            <p:nvPr/>
          </p:nvSpPr>
          <p:spPr>
            <a:xfrm>
              <a:off x="4260850" y="3098770"/>
              <a:ext cx="609600" cy="721236"/>
            </a:xfrm>
            <a:prstGeom prst="downArrowCallout">
              <a:avLst>
                <a:gd name="adj1" fmla="val 35938"/>
                <a:gd name="adj2" fmla="val 12500"/>
                <a:gd name="adj3" fmla="val 21250"/>
                <a:gd name="adj4" fmla="val 82039"/>
              </a:avLst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own Arrow Callout 55"/>
            <p:cNvSpPr/>
            <p:nvPr/>
          </p:nvSpPr>
          <p:spPr>
            <a:xfrm flipV="1">
              <a:off x="5513389" y="4141219"/>
              <a:ext cx="609600" cy="722376"/>
            </a:xfrm>
            <a:prstGeom prst="downArrowCallout">
              <a:avLst>
                <a:gd name="adj1" fmla="val 35938"/>
                <a:gd name="adj2" fmla="val 12500"/>
                <a:gd name="adj3" fmla="val 21250"/>
                <a:gd name="adj4" fmla="val 82068"/>
              </a:avLst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own Arrow Callout 56"/>
            <p:cNvSpPr/>
            <p:nvPr/>
          </p:nvSpPr>
          <p:spPr>
            <a:xfrm>
              <a:off x="6769100" y="3098770"/>
              <a:ext cx="609600" cy="721236"/>
            </a:xfrm>
            <a:prstGeom prst="downArrowCallout">
              <a:avLst>
                <a:gd name="adj1" fmla="val 35938"/>
                <a:gd name="adj2" fmla="val 12500"/>
                <a:gd name="adj3" fmla="val 21250"/>
                <a:gd name="adj4" fmla="val 82039"/>
              </a:avLst>
            </a:pr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90"/>
            <p:cNvSpPr>
              <a:spLocks noEditPoints="1"/>
            </p:cNvSpPr>
            <p:nvPr/>
          </p:nvSpPr>
          <p:spPr bwMode="auto">
            <a:xfrm>
              <a:off x="5650358" y="4397223"/>
              <a:ext cx="335662" cy="335662"/>
            </a:xfrm>
            <a:custGeom>
              <a:avLst/>
              <a:gdLst/>
              <a:ahLst/>
              <a:cxnLst>
                <a:cxn ang="0">
                  <a:pos x="77" y="14"/>
                </a:cxn>
                <a:cxn ang="0">
                  <a:pos x="51" y="34"/>
                </a:cxn>
                <a:cxn ang="0">
                  <a:pos x="0" y="54"/>
                </a:cxn>
                <a:cxn ang="0">
                  <a:pos x="23" y="80"/>
                </a:cxn>
                <a:cxn ang="0">
                  <a:pos x="31" y="123"/>
                </a:cxn>
                <a:cxn ang="0">
                  <a:pos x="54" y="115"/>
                </a:cxn>
                <a:cxn ang="0">
                  <a:pos x="50" y="103"/>
                </a:cxn>
                <a:cxn ang="0">
                  <a:pos x="50" y="76"/>
                </a:cxn>
                <a:cxn ang="0">
                  <a:pos x="51" y="74"/>
                </a:cxn>
                <a:cxn ang="0">
                  <a:pos x="52" y="73"/>
                </a:cxn>
                <a:cxn ang="0">
                  <a:pos x="53" y="73"/>
                </a:cxn>
                <a:cxn ang="0">
                  <a:pos x="77" y="94"/>
                </a:cxn>
                <a:cxn ang="0">
                  <a:pos x="123" y="54"/>
                </a:cxn>
                <a:cxn ang="0">
                  <a:pos x="77" y="54"/>
                </a:cxn>
                <a:cxn ang="0">
                  <a:pos x="88" y="42"/>
                </a:cxn>
                <a:cxn ang="0">
                  <a:pos x="88" y="65"/>
                </a:cxn>
                <a:cxn ang="0">
                  <a:pos x="77" y="54"/>
                </a:cxn>
                <a:cxn ang="0">
                  <a:pos x="15" y="42"/>
                </a:cxn>
                <a:cxn ang="0">
                  <a:pos x="38" y="54"/>
                </a:cxn>
                <a:cxn ang="0">
                  <a:pos x="15" y="65"/>
                </a:cxn>
                <a:cxn ang="0">
                  <a:pos x="46" y="115"/>
                </a:cxn>
                <a:cxn ang="0">
                  <a:pos x="31" y="80"/>
                </a:cxn>
                <a:cxn ang="0">
                  <a:pos x="31" y="73"/>
                </a:cxn>
                <a:cxn ang="0">
                  <a:pos x="43" y="73"/>
                </a:cxn>
                <a:cxn ang="0">
                  <a:pos x="42" y="103"/>
                </a:cxn>
                <a:cxn ang="0">
                  <a:pos x="46" y="112"/>
                </a:cxn>
                <a:cxn ang="0">
                  <a:pos x="51" y="65"/>
                </a:cxn>
                <a:cxn ang="0">
                  <a:pos x="50" y="65"/>
                </a:cxn>
                <a:cxn ang="0">
                  <a:pos x="50" y="42"/>
                </a:cxn>
                <a:cxn ang="0">
                  <a:pos x="71" y="34"/>
                </a:cxn>
                <a:cxn ang="0">
                  <a:pos x="71" y="73"/>
                </a:cxn>
                <a:cxn ang="0">
                  <a:pos x="96" y="100"/>
                </a:cxn>
                <a:cxn ang="0">
                  <a:pos x="88" y="73"/>
                </a:cxn>
                <a:cxn ang="0">
                  <a:pos x="88" y="34"/>
                </a:cxn>
                <a:cxn ang="0">
                  <a:pos x="96" y="8"/>
                </a:cxn>
                <a:cxn ang="0">
                  <a:pos x="96" y="100"/>
                </a:cxn>
                <a:cxn ang="0">
                  <a:pos x="96" y="100"/>
                </a:cxn>
              </a:cxnLst>
              <a:rect l="0" t="0" r="r" b="b"/>
              <a:pathLst>
                <a:path w="123" h="123">
                  <a:moveTo>
                    <a:pt x="96" y="0"/>
                  </a:moveTo>
                  <a:cubicBezTo>
                    <a:pt x="88" y="0"/>
                    <a:pt x="82" y="5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1" y="26"/>
                    <a:pt x="61" y="34"/>
                    <a:pt x="51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7" y="34"/>
                    <a:pt x="0" y="43"/>
                    <a:pt x="0" y="54"/>
                  </a:cubicBezTo>
                  <a:cubicBezTo>
                    <a:pt x="0" y="64"/>
                    <a:pt x="7" y="73"/>
                    <a:pt x="15" y="73"/>
                  </a:cubicBezTo>
                  <a:cubicBezTo>
                    <a:pt x="20" y="73"/>
                    <a:pt x="23" y="76"/>
                    <a:pt x="23" y="80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9"/>
                    <a:pt x="26" y="123"/>
                    <a:pt x="31" y="123"/>
                  </a:cubicBezTo>
                  <a:cubicBezTo>
                    <a:pt x="46" y="123"/>
                    <a:pt x="46" y="123"/>
                    <a:pt x="46" y="123"/>
                  </a:cubicBezTo>
                  <a:cubicBezTo>
                    <a:pt x="50" y="123"/>
                    <a:pt x="54" y="119"/>
                    <a:pt x="54" y="115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54" y="107"/>
                    <a:pt x="50" y="106"/>
                    <a:pt x="50" y="103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76"/>
                    <a:pt x="50" y="75"/>
                    <a:pt x="50" y="75"/>
                  </a:cubicBezTo>
                  <a:cubicBezTo>
                    <a:pt x="50" y="75"/>
                    <a:pt x="51" y="75"/>
                    <a:pt x="51" y="74"/>
                  </a:cubicBezTo>
                  <a:cubicBezTo>
                    <a:pt x="51" y="74"/>
                    <a:pt x="51" y="74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3" y="73"/>
                    <a:pt x="53" y="73"/>
                  </a:cubicBezTo>
                  <a:cubicBezTo>
                    <a:pt x="63" y="74"/>
                    <a:pt x="71" y="82"/>
                    <a:pt x="77" y="94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82" y="102"/>
                    <a:pt x="88" y="107"/>
                    <a:pt x="96" y="107"/>
                  </a:cubicBezTo>
                  <a:cubicBezTo>
                    <a:pt x="114" y="107"/>
                    <a:pt x="123" y="80"/>
                    <a:pt x="123" y="54"/>
                  </a:cubicBezTo>
                  <a:cubicBezTo>
                    <a:pt x="123" y="27"/>
                    <a:pt x="114" y="0"/>
                    <a:pt x="96" y="0"/>
                  </a:cubicBezTo>
                  <a:close/>
                  <a:moveTo>
                    <a:pt x="77" y="54"/>
                  </a:moveTo>
                  <a:cubicBezTo>
                    <a:pt x="77" y="50"/>
                    <a:pt x="77" y="46"/>
                    <a:pt x="77" y="42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92" y="42"/>
                    <a:pt x="96" y="47"/>
                    <a:pt x="96" y="54"/>
                  </a:cubicBezTo>
                  <a:cubicBezTo>
                    <a:pt x="96" y="60"/>
                    <a:pt x="92" y="65"/>
                    <a:pt x="88" y="65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77" y="61"/>
                    <a:pt x="77" y="58"/>
                    <a:pt x="77" y="54"/>
                  </a:cubicBezTo>
                  <a:close/>
                  <a:moveTo>
                    <a:pt x="8" y="54"/>
                  </a:moveTo>
                  <a:cubicBezTo>
                    <a:pt x="8" y="47"/>
                    <a:pt x="11" y="42"/>
                    <a:pt x="15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0" y="45"/>
                    <a:pt x="38" y="49"/>
                    <a:pt x="38" y="54"/>
                  </a:cubicBezTo>
                  <a:cubicBezTo>
                    <a:pt x="38" y="58"/>
                    <a:pt x="40" y="62"/>
                    <a:pt x="42" y="65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1" y="65"/>
                    <a:pt x="8" y="60"/>
                    <a:pt x="8" y="54"/>
                  </a:cubicBezTo>
                  <a:close/>
                  <a:moveTo>
                    <a:pt x="46" y="115"/>
                  </a:moveTo>
                  <a:cubicBezTo>
                    <a:pt x="31" y="115"/>
                    <a:pt x="31" y="115"/>
                    <a:pt x="31" y="115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1" y="78"/>
                    <a:pt x="30" y="75"/>
                    <a:pt x="29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2" y="74"/>
                    <a:pt x="42" y="75"/>
                    <a:pt x="42" y="77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7"/>
                    <a:pt x="44" y="110"/>
                    <a:pt x="46" y="111"/>
                  </a:cubicBezTo>
                  <a:cubicBezTo>
                    <a:pt x="46" y="111"/>
                    <a:pt x="46" y="111"/>
                    <a:pt x="46" y="112"/>
                  </a:cubicBezTo>
                  <a:lnTo>
                    <a:pt x="46" y="115"/>
                  </a:lnTo>
                  <a:close/>
                  <a:moveTo>
                    <a:pt x="51" y="65"/>
                  </a:moveTo>
                  <a:cubicBezTo>
                    <a:pt x="50" y="65"/>
                    <a:pt x="50" y="65"/>
                    <a:pt x="50" y="65"/>
                  </a:cubicBezTo>
                  <a:cubicBezTo>
                    <a:pt x="50" y="65"/>
                    <a:pt x="50" y="65"/>
                    <a:pt x="50" y="65"/>
                  </a:cubicBezTo>
                  <a:cubicBezTo>
                    <a:pt x="46" y="65"/>
                    <a:pt x="42" y="60"/>
                    <a:pt x="42" y="54"/>
                  </a:cubicBezTo>
                  <a:cubicBezTo>
                    <a:pt x="42" y="47"/>
                    <a:pt x="46" y="42"/>
                    <a:pt x="50" y="4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8" y="42"/>
                    <a:pt x="65" y="39"/>
                    <a:pt x="71" y="34"/>
                  </a:cubicBezTo>
                  <a:cubicBezTo>
                    <a:pt x="70" y="40"/>
                    <a:pt x="69" y="47"/>
                    <a:pt x="69" y="54"/>
                  </a:cubicBezTo>
                  <a:cubicBezTo>
                    <a:pt x="69" y="60"/>
                    <a:pt x="70" y="67"/>
                    <a:pt x="71" y="73"/>
                  </a:cubicBezTo>
                  <a:cubicBezTo>
                    <a:pt x="65" y="68"/>
                    <a:pt x="58" y="65"/>
                    <a:pt x="51" y="65"/>
                  </a:cubicBezTo>
                  <a:close/>
                  <a:moveTo>
                    <a:pt x="96" y="100"/>
                  </a:moveTo>
                  <a:cubicBezTo>
                    <a:pt x="88" y="100"/>
                    <a:pt x="82" y="89"/>
                    <a:pt x="79" y="73"/>
                  </a:cubicBezTo>
                  <a:cubicBezTo>
                    <a:pt x="88" y="73"/>
                    <a:pt x="88" y="73"/>
                    <a:pt x="88" y="73"/>
                  </a:cubicBezTo>
                  <a:cubicBezTo>
                    <a:pt x="97" y="73"/>
                    <a:pt x="104" y="64"/>
                    <a:pt x="104" y="54"/>
                  </a:cubicBezTo>
                  <a:cubicBezTo>
                    <a:pt x="104" y="43"/>
                    <a:pt x="97" y="34"/>
                    <a:pt x="88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2" y="19"/>
                    <a:pt x="88" y="8"/>
                    <a:pt x="96" y="8"/>
                  </a:cubicBezTo>
                  <a:cubicBezTo>
                    <a:pt x="107" y="8"/>
                    <a:pt x="115" y="28"/>
                    <a:pt x="115" y="54"/>
                  </a:cubicBezTo>
                  <a:cubicBezTo>
                    <a:pt x="115" y="79"/>
                    <a:pt x="107" y="100"/>
                    <a:pt x="96" y="100"/>
                  </a:cubicBezTo>
                  <a:close/>
                  <a:moveTo>
                    <a:pt x="96" y="100"/>
                  </a:moveTo>
                  <a:cubicBezTo>
                    <a:pt x="96" y="100"/>
                    <a:pt x="96" y="100"/>
                    <a:pt x="96" y="10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55" name="Group 43"/>
            <p:cNvGrpSpPr/>
            <p:nvPr/>
          </p:nvGrpSpPr>
          <p:grpSpPr>
            <a:xfrm>
              <a:off x="3145806" y="4398554"/>
              <a:ext cx="331534" cy="333001"/>
              <a:chOff x="4019550" y="3568701"/>
              <a:chExt cx="358775" cy="360363"/>
            </a:xfrm>
            <a:solidFill>
              <a:schemeClr val="bg1"/>
            </a:solidFill>
          </p:grpSpPr>
          <p:sp>
            <p:nvSpPr>
              <p:cNvPr id="62" name="Freeform 105"/>
              <p:cNvSpPr>
                <a:spLocks noEditPoints="1"/>
              </p:cNvSpPr>
              <p:nvPr/>
            </p:nvSpPr>
            <p:spPr bwMode="auto">
              <a:xfrm>
                <a:off x="4019550" y="3568701"/>
                <a:ext cx="358775" cy="360363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31" y="46"/>
                  </a:cxn>
                  <a:cxn ang="0">
                    <a:pos x="36" y="68"/>
                  </a:cxn>
                  <a:cxn ang="0">
                    <a:pos x="4" y="100"/>
                  </a:cxn>
                  <a:cxn ang="0">
                    <a:pos x="4" y="100"/>
                  </a:cxn>
                  <a:cxn ang="0">
                    <a:pos x="0" y="109"/>
                  </a:cxn>
                  <a:cxn ang="0">
                    <a:pos x="13" y="123"/>
                  </a:cxn>
                  <a:cxn ang="0">
                    <a:pos x="23" y="119"/>
                  </a:cxn>
                  <a:cxn ang="0">
                    <a:pos x="23" y="119"/>
                  </a:cxn>
                  <a:cxn ang="0">
                    <a:pos x="55" y="87"/>
                  </a:cxn>
                  <a:cxn ang="0">
                    <a:pos x="77" y="92"/>
                  </a:cxn>
                  <a:cxn ang="0">
                    <a:pos x="123" y="46"/>
                  </a:cxn>
                  <a:cxn ang="0">
                    <a:pos x="77" y="0"/>
                  </a:cxn>
                  <a:cxn ang="0">
                    <a:pos x="18" y="114"/>
                  </a:cxn>
                  <a:cxn ang="0">
                    <a:pos x="13" y="116"/>
                  </a:cxn>
                  <a:cxn ang="0">
                    <a:pos x="7" y="109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40" y="73"/>
                  </a:cxn>
                  <a:cxn ang="0">
                    <a:pos x="49" y="83"/>
                  </a:cxn>
                  <a:cxn ang="0">
                    <a:pos x="18" y="114"/>
                  </a:cxn>
                  <a:cxn ang="0">
                    <a:pos x="77" y="84"/>
                  </a:cxn>
                  <a:cxn ang="0">
                    <a:pos x="38" y="46"/>
                  </a:cxn>
                  <a:cxn ang="0">
                    <a:pos x="77" y="8"/>
                  </a:cxn>
                  <a:cxn ang="0">
                    <a:pos x="115" y="46"/>
                  </a:cxn>
                  <a:cxn ang="0">
                    <a:pos x="77" y="84"/>
                  </a:cxn>
                  <a:cxn ang="0">
                    <a:pos x="77" y="84"/>
                  </a:cxn>
                  <a:cxn ang="0">
                    <a:pos x="77" y="84"/>
                  </a:cxn>
                </a:cxnLst>
                <a:rect l="0" t="0" r="r" b="b"/>
                <a:pathLst>
                  <a:path w="123" h="123">
                    <a:moveTo>
                      <a:pt x="77" y="0"/>
                    </a:moveTo>
                    <a:cubicBezTo>
                      <a:pt x="51" y="0"/>
                      <a:pt x="31" y="21"/>
                      <a:pt x="31" y="46"/>
                    </a:cubicBezTo>
                    <a:cubicBezTo>
                      <a:pt x="31" y="54"/>
                      <a:pt x="33" y="61"/>
                      <a:pt x="36" y="68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2" y="102"/>
                      <a:pt x="0" y="105"/>
                      <a:pt x="0" y="109"/>
                    </a:cubicBezTo>
                    <a:cubicBezTo>
                      <a:pt x="0" y="117"/>
                      <a:pt x="6" y="123"/>
                      <a:pt x="13" y="123"/>
                    </a:cubicBezTo>
                    <a:cubicBezTo>
                      <a:pt x="17" y="123"/>
                      <a:pt x="21" y="121"/>
                      <a:pt x="23" y="119"/>
                    </a:cubicBezTo>
                    <a:cubicBezTo>
                      <a:pt x="23" y="119"/>
                      <a:pt x="23" y="119"/>
                      <a:pt x="23" y="119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62" y="90"/>
                      <a:pt x="69" y="92"/>
                      <a:pt x="77" y="92"/>
                    </a:cubicBezTo>
                    <a:cubicBezTo>
                      <a:pt x="102" y="92"/>
                      <a:pt x="123" y="71"/>
                      <a:pt x="123" y="46"/>
                    </a:cubicBezTo>
                    <a:cubicBezTo>
                      <a:pt x="123" y="21"/>
                      <a:pt x="102" y="0"/>
                      <a:pt x="77" y="0"/>
                    </a:cubicBezTo>
                    <a:close/>
                    <a:moveTo>
                      <a:pt x="18" y="114"/>
                    </a:moveTo>
                    <a:cubicBezTo>
                      <a:pt x="17" y="115"/>
                      <a:pt x="15" y="116"/>
                      <a:pt x="13" y="116"/>
                    </a:cubicBezTo>
                    <a:cubicBezTo>
                      <a:pt x="10" y="116"/>
                      <a:pt x="7" y="113"/>
                      <a:pt x="7" y="109"/>
                    </a:cubicBezTo>
                    <a:cubicBezTo>
                      <a:pt x="7" y="107"/>
                      <a:pt x="8" y="106"/>
                      <a:pt x="9" y="104"/>
                    </a:cubicBezTo>
                    <a:cubicBezTo>
                      <a:pt x="9" y="104"/>
                      <a:pt x="9" y="104"/>
                      <a:pt x="9" y="104"/>
                    </a:cubicBezTo>
                    <a:cubicBezTo>
                      <a:pt x="40" y="73"/>
                      <a:pt x="40" y="73"/>
                      <a:pt x="40" y="73"/>
                    </a:cubicBezTo>
                    <a:cubicBezTo>
                      <a:pt x="42" y="77"/>
                      <a:pt x="46" y="80"/>
                      <a:pt x="49" y="83"/>
                    </a:cubicBezTo>
                    <a:lnTo>
                      <a:pt x="18" y="114"/>
                    </a:lnTo>
                    <a:close/>
                    <a:moveTo>
                      <a:pt x="77" y="84"/>
                    </a:moveTo>
                    <a:cubicBezTo>
                      <a:pt x="55" y="84"/>
                      <a:pt x="38" y="67"/>
                      <a:pt x="38" y="46"/>
                    </a:cubicBezTo>
                    <a:cubicBezTo>
                      <a:pt x="38" y="25"/>
                      <a:pt x="55" y="8"/>
                      <a:pt x="77" y="8"/>
                    </a:cubicBezTo>
                    <a:cubicBezTo>
                      <a:pt x="98" y="8"/>
                      <a:pt x="115" y="25"/>
                      <a:pt x="115" y="46"/>
                    </a:cubicBezTo>
                    <a:cubicBezTo>
                      <a:pt x="115" y="67"/>
                      <a:pt x="98" y="84"/>
                      <a:pt x="77" y="84"/>
                    </a:cubicBezTo>
                    <a:close/>
                    <a:moveTo>
                      <a:pt x="77" y="84"/>
                    </a:moveTo>
                    <a:cubicBezTo>
                      <a:pt x="77" y="84"/>
                      <a:pt x="77" y="84"/>
                      <a:pt x="77" y="8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3" name="Freeform 106"/>
              <p:cNvSpPr>
                <a:spLocks noEditPoints="1"/>
              </p:cNvSpPr>
              <p:nvPr/>
            </p:nvSpPr>
            <p:spPr bwMode="auto">
              <a:xfrm>
                <a:off x="4165600" y="3624263"/>
                <a:ext cx="84138" cy="85725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27"/>
                  </a:cxn>
                  <a:cxn ang="0">
                    <a:pos x="2" y="29"/>
                  </a:cxn>
                  <a:cxn ang="0">
                    <a:pos x="4" y="27"/>
                  </a:cxn>
                  <a:cxn ang="0">
                    <a:pos x="27" y="4"/>
                  </a:cxn>
                  <a:cxn ang="0">
                    <a:pos x="29" y="2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0"/>
                  </a:cxn>
                </a:cxnLst>
                <a:rect l="0" t="0" r="r" b="b"/>
                <a:pathLst>
                  <a:path w="29" h="29">
                    <a:moveTo>
                      <a:pt x="27" y="0"/>
                    </a:moveTo>
                    <a:cubicBezTo>
                      <a:pt x="12" y="0"/>
                      <a:pt x="0" y="12"/>
                      <a:pt x="0" y="27"/>
                    </a:cubicBezTo>
                    <a:cubicBezTo>
                      <a:pt x="0" y="28"/>
                      <a:pt x="1" y="29"/>
                      <a:pt x="2" y="29"/>
                    </a:cubicBezTo>
                    <a:cubicBezTo>
                      <a:pt x="3" y="29"/>
                      <a:pt x="4" y="28"/>
                      <a:pt x="4" y="27"/>
                    </a:cubicBezTo>
                    <a:cubicBezTo>
                      <a:pt x="4" y="14"/>
                      <a:pt x="14" y="4"/>
                      <a:pt x="27" y="4"/>
                    </a:cubicBezTo>
                    <a:cubicBezTo>
                      <a:pt x="28" y="4"/>
                      <a:pt x="29" y="3"/>
                      <a:pt x="29" y="2"/>
                    </a:cubicBezTo>
                    <a:cubicBezTo>
                      <a:pt x="29" y="1"/>
                      <a:pt x="28" y="0"/>
                      <a:pt x="27" y="0"/>
                    </a:cubicBezTo>
                    <a:close/>
                    <a:moveTo>
                      <a:pt x="27" y="0"/>
                    </a:move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56" name="Group 46"/>
            <p:cNvGrpSpPr/>
            <p:nvPr/>
          </p:nvGrpSpPr>
          <p:grpSpPr>
            <a:xfrm>
              <a:off x="4381166" y="3241300"/>
              <a:ext cx="366212" cy="307877"/>
              <a:chOff x="4856163" y="2736851"/>
              <a:chExt cx="358775" cy="301625"/>
            </a:xfrm>
            <a:solidFill>
              <a:schemeClr val="bg1"/>
            </a:solidFill>
          </p:grpSpPr>
          <p:sp>
            <p:nvSpPr>
              <p:cNvPr id="59" name="Freeform 128"/>
              <p:cNvSpPr>
                <a:spLocks noEditPoints="1"/>
              </p:cNvSpPr>
              <p:nvPr/>
            </p:nvSpPr>
            <p:spPr bwMode="auto">
              <a:xfrm>
                <a:off x="4946650" y="2814638"/>
                <a:ext cx="177800" cy="179388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0" y="30"/>
                  </a:cxn>
                  <a:cxn ang="0">
                    <a:pos x="31" y="61"/>
                  </a:cxn>
                  <a:cxn ang="0">
                    <a:pos x="61" y="30"/>
                  </a:cxn>
                  <a:cxn ang="0">
                    <a:pos x="31" y="0"/>
                  </a:cxn>
                  <a:cxn ang="0">
                    <a:pos x="48" y="45"/>
                  </a:cxn>
                  <a:cxn ang="0">
                    <a:pos x="16" y="48"/>
                  </a:cxn>
                  <a:cxn ang="0">
                    <a:pos x="13" y="15"/>
                  </a:cxn>
                  <a:cxn ang="0">
                    <a:pos x="46" y="13"/>
                  </a:cxn>
                  <a:cxn ang="0">
                    <a:pos x="48" y="45"/>
                  </a:cxn>
                  <a:cxn ang="0">
                    <a:pos x="48" y="45"/>
                  </a:cxn>
                  <a:cxn ang="0">
                    <a:pos x="48" y="45"/>
                  </a:cxn>
                </a:cxnLst>
                <a:rect l="0" t="0" r="r" b="b"/>
                <a:pathLst>
                  <a:path w="61" h="61">
                    <a:moveTo>
                      <a:pt x="31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7"/>
                      <a:pt x="14" y="61"/>
                      <a:pt x="31" y="61"/>
                    </a:cubicBezTo>
                    <a:cubicBezTo>
                      <a:pt x="48" y="61"/>
                      <a:pt x="61" y="47"/>
                      <a:pt x="61" y="30"/>
                    </a:cubicBezTo>
                    <a:cubicBezTo>
                      <a:pt x="61" y="13"/>
                      <a:pt x="48" y="0"/>
                      <a:pt x="31" y="0"/>
                    </a:cubicBezTo>
                    <a:close/>
                    <a:moveTo>
                      <a:pt x="48" y="45"/>
                    </a:moveTo>
                    <a:cubicBezTo>
                      <a:pt x="40" y="55"/>
                      <a:pt x="25" y="56"/>
                      <a:pt x="16" y="48"/>
                    </a:cubicBezTo>
                    <a:cubicBezTo>
                      <a:pt x="6" y="39"/>
                      <a:pt x="5" y="25"/>
                      <a:pt x="13" y="15"/>
                    </a:cubicBezTo>
                    <a:cubicBezTo>
                      <a:pt x="22" y="6"/>
                      <a:pt x="36" y="5"/>
                      <a:pt x="46" y="13"/>
                    </a:cubicBezTo>
                    <a:cubicBezTo>
                      <a:pt x="55" y="21"/>
                      <a:pt x="57" y="36"/>
                      <a:pt x="48" y="45"/>
                    </a:cubicBezTo>
                    <a:close/>
                    <a:moveTo>
                      <a:pt x="48" y="45"/>
                    </a:moveTo>
                    <a:cubicBezTo>
                      <a:pt x="48" y="45"/>
                      <a:pt x="48" y="45"/>
                      <a:pt x="48" y="45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0" name="Freeform 129"/>
              <p:cNvSpPr>
                <a:spLocks noEditPoints="1"/>
              </p:cNvSpPr>
              <p:nvPr/>
            </p:nvSpPr>
            <p:spPr bwMode="auto">
              <a:xfrm>
                <a:off x="4989513" y="2859088"/>
                <a:ext cx="53975" cy="508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15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16" y="4"/>
                  </a:cxn>
                  <a:cxn ang="0">
                    <a:pos x="18" y="2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6"/>
                      <a:pt x="1" y="17"/>
                      <a:pt x="2" y="17"/>
                    </a:cubicBezTo>
                    <a:cubicBezTo>
                      <a:pt x="3" y="17"/>
                      <a:pt x="4" y="16"/>
                      <a:pt x="4" y="15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17" y="4"/>
                      <a:pt x="18" y="3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61" name="Freeform 130"/>
              <p:cNvSpPr>
                <a:spLocks noEditPoints="1"/>
              </p:cNvSpPr>
              <p:nvPr/>
            </p:nvSpPr>
            <p:spPr bwMode="auto">
              <a:xfrm>
                <a:off x="4856163" y="2736851"/>
                <a:ext cx="358775" cy="301625"/>
              </a:xfrm>
              <a:custGeom>
                <a:avLst/>
                <a:gdLst/>
                <a:ahLst/>
                <a:cxnLst>
                  <a:cxn ang="0">
                    <a:pos x="114" y="23"/>
                  </a:cxn>
                  <a:cxn ang="0">
                    <a:pos x="97" y="20"/>
                  </a:cxn>
                  <a:cxn ang="0">
                    <a:pos x="92" y="7"/>
                  </a:cxn>
                  <a:cxn ang="0">
                    <a:pos x="81" y="0"/>
                  </a:cxn>
                  <a:cxn ang="0">
                    <a:pos x="43" y="0"/>
                  </a:cxn>
                  <a:cxn ang="0">
                    <a:pos x="32" y="7"/>
                  </a:cxn>
                  <a:cxn ang="0">
                    <a:pos x="27" y="20"/>
                  </a:cxn>
                  <a:cxn ang="0">
                    <a:pos x="10" y="23"/>
                  </a:cxn>
                  <a:cxn ang="0">
                    <a:pos x="0" y="34"/>
                  </a:cxn>
                  <a:cxn ang="0">
                    <a:pos x="0" y="92"/>
                  </a:cxn>
                  <a:cxn ang="0">
                    <a:pos x="12" y="103"/>
                  </a:cxn>
                  <a:cxn ang="0">
                    <a:pos x="112" y="103"/>
                  </a:cxn>
                  <a:cxn ang="0">
                    <a:pos x="123" y="92"/>
                  </a:cxn>
                  <a:cxn ang="0">
                    <a:pos x="123" y="34"/>
                  </a:cxn>
                  <a:cxn ang="0">
                    <a:pos x="114" y="23"/>
                  </a:cxn>
                  <a:cxn ang="0">
                    <a:pos x="115" y="92"/>
                  </a:cxn>
                  <a:cxn ang="0">
                    <a:pos x="112" y="96"/>
                  </a:cxn>
                  <a:cxn ang="0">
                    <a:pos x="12" y="96"/>
                  </a:cxn>
                  <a:cxn ang="0">
                    <a:pos x="8" y="92"/>
                  </a:cxn>
                  <a:cxn ang="0">
                    <a:pos x="8" y="34"/>
                  </a:cxn>
                  <a:cxn ang="0">
                    <a:pos x="11" y="30"/>
                  </a:cxn>
                  <a:cxn ang="0">
                    <a:pos x="32" y="27"/>
                  </a:cxn>
                  <a:cxn ang="0">
                    <a:pos x="39" y="10"/>
                  </a:cxn>
                  <a:cxn ang="0">
                    <a:pos x="43" y="7"/>
                  </a:cxn>
                  <a:cxn ang="0">
                    <a:pos x="81" y="7"/>
                  </a:cxn>
                  <a:cxn ang="0">
                    <a:pos x="85" y="10"/>
                  </a:cxn>
                  <a:cxn ang="0">
                    <a:pos x="91" y="27"/>
                  </a:cxn>
                  <a:cxn ang="0">
                    <a:pos x="112" y="30"/>
                  </a:cxn>
                  <a:cxn ang="0">
                    <a:pos x="115" y="34"/>
                  </a:cxn>
                  <a:cxn ang="0">
                    <a:pos x="115" y="92"/>
                  </a:cxn>
                  <a:cxn ang="0">
                    <a:pos x="115" y="92"/>
                  </a:cxn>
                  <a:cxn ang="0">
                    <a:pos x="115" y="92"/>
                  </a:cxn>
                </a:cxnLst>
                <a:rect l="0" t="0" r="r" b="b"/>
                <a:pathLst>
                  <a:path w="123" h="103">
                    <a:moveTo>
                      <a:pt x="114" y="23"/>
                    </a:moveTo>
                    <a:cubicBezTo>
                      <a:pt x="97" y="20"/>
                      <a:pt x="97" y="20"/>
                      <a:pt x="97" y="20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0" y="3"/>
                      <a:pt x="86" y="0"/>
                      <a:pt x="81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8" y="0"/>
                      <a:pt x="34" y="3"/>
                      <a:pt x="32" y="7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4" y="24"/>
                      <a:pt x="0" y="29"/>
                      <a:pt x="0" y="34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8"/>
                      <a:pt x="6" y="103"/>
                      <a:pt x="12" y="103"/>
                    </a:cubicBezTo>
                    <a:cubicBezTo>
                      <a:pt x="112" y="103"/>
                      <a:pt x="112" y="103"/>
                      <a:pt x="112" y="103"/>
                    </a:cubicBezTo>
                    <a:cubicBezTo>
                      <a:pt x="118" y="103"/>
                      <a:pt x="123" y="98"/>
                      <a:pt x="123" y="92"/>
                    </a:cubicBezTo>
                    <a:cubicBezTo>
                      <a:pt x="123" y="34"/>
                      <a:pt x="123" y="34"/>
                      <a:pt x="123" y="34"/>
                    </a:cubicBezTo>
                    <a:cubicBezTo>
                      <a:pt x="123" y="29"/>
                      <a:pt x="119" y="24"/>
                      <a:pt x="114" y="23"/>
                    </a:cubicBezTo>
                    <a:close/>
                    <a:moveTo>
                      <a:pt x="115" y="92"/>
                    </a:moveTo>
                    <a:cubicBezTo>
                      <a:pt x="115" y="94"/>
                      <a:pt x="114" y="96"/>
                      <a:pt x="112" y="96"/>
                    </a:cubicBezTo>
                    <a:cubicBezTo>
                      <a:pt x="12" y="96"/>
                      <a:pt x="12" y="96"/>
                      <a:pt x="12" y="96"/>
                    </a:cubicBezTo>
                    <a:cubicBezTo>
                      <a:pt x="10" y="96"/>
                      <a:pt x="8" y="94"/>
                      <a:pt x="8" y="92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2"/>
                      <a:pt x="9" y="31"/>
                      <a:pt x="11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40" y="8"/>
                      <a:pt x="41" y="7"/>
                      <a:pt x="43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3" y="7"/>
                      <a:pt x="84" y="8"/>
                      <a:pt x="85" y="10"/>
                    </a:cubicBezTo>
                    <a:cubicBezTo>
                      <a:pt x="91" y="27"/>
                      <a:pt x="91" y="27"/>
                      <a:pt x="91" y="27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4" y="31"/>
                      <a:pt x="115" y="32"/>
                      <a:pt x="115" y="34"/>
                    </a:cubicBezTo>
                    <a:lnTo>
                      <a:pt x="115" y="92"/>
                    </a:lnTo>
                    <a:close/>
                    <a:moveTo>
                      <a:pt x="115" y="92"/>
                    </a:moveTo>
                    <a:cubicBezTo>
                      <a:pt x="115" y="92"/>
                      <a:pt x="115" y="92"/>
                      <a:pt x="115" y="9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57" name="Freeform 131"/>
            <p:cNvSpPr>
              <a:spLocks noEditPoints="1"/>
            </p:cNvSpPr>
            <p:nvPr/>
          </p:nvSpPr>
          <p:spPr bwMode="auto">
            <a:xfrm>
              <a:off x="1892831" y="3234861"/>
              <a:ext cx="341838" cy="320755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0" y="88"/>
                </a:cxn>
                <a:cxn ang="0">
                  <a:pos x="12" y="100"/>
                </a:cxn>
                <a:cxn ang="0">
                  <a:pos x="50" y="100"/>
                </a:cxn>
                <a:cxn ang="0">
                  <a:pos x="50" y="104"/>
                </a:cxn>
                <a:cxn ang="0">
                  <a:pos x="26" y="108"/>
                </a:cxn>
                <a:cxn ang="0">
                  <a:pos x="23" y="111"/>
                </a:cxn>
                <a:cxn ang="0">
                  <a:pos x="27" y="115"/>
                </a:cxn>
                <a:cxn ang="0">
                  <a:pos x="96" y="115"/>
                </a:cxn>
                <a:cxn ang="0">
                  <a:pos x="100" y="111"/>
                </a:cxn>
                <a:cxn ang="0">
                  <a:pos x="97" y="108"/>
                </a:cxn>
                <a:cxn ang="0">
                  <a:pos x="73" y="104"/>
                </a:cxn>
                <a:cxn ang="0">
                  <a:pos x="73" y="100"/>
                </a:cxn>
                <a:cxn ang="0">
                  <a:pos x="111" y="100"/>
                </a:cxn>
                <a:cxn ang="0">
                  <a:pos x="123" y="88"/>
                </a:cxn>
                <a:cxn ang="0">
                  <a:pos x="123" y="12"/>
                </a:cxn>
                <a:cxn ang="0">
                  <a:pos x="111" y="0"/>
                </a:cxn>
                <a:cxn ang="0">
                  <a:pos x="115" y="88"/>
                </a:cxn>
                <a:cxn ang="0">
                  <a:pos x="111" y="92"/>
                </a:cxn>
                <a:cxn ang="0">
                  <a:pos x="12" y="92"/>
                </a:cxn>
                <a:cxn ang="0">
                  <a:pos x="8" y="88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111" y="8"/>
                </a:cxn>
                <a:cxn ang="0">
                  <a:pos x="115" y="12"/>
                </a:cxn>
                <a:cxn ang="0">
                  <a:pos x="115" y="88"/>
                </a:cxn>
                <a:cxn ang="0">
                  <a:pos x="104" y="15"/>
                </a:cxn>
                <a:cxn ang="0">
                  <a:pos x="19" y="15"/>
                </a:cxn>
                <a:cxn ang="0">
                  <a:pos x="16" y="19"/>
                </a:cxn>
                <a:cxn ang="0">
                  <a:pos x="16" y="73"/>
                </a:cxn>
                <a:cxn ang="0">
                  <a:pos x="19" y="77"/>
                </a:cxn>
                <a:cxn ang="0">
                  <a:pos x="104" y="77"/>
                </a:cxn>
                <a:cxn ang="0">
                  <a:pos x="108" y="73"/>
                </a:cxn>
                <a:cxn ang="0">
                  <a:pos x="108" y="19"/>
                </a:cxn>
                <a:cxn ang="0">
                  <a:pos x="104" y="15"/>
                </a:cxn>
                <a:cxn ang="0">
                  <a:pos x="104" y="73"/>
                </a:cxn>
                <a:cxn ang="0">
                  <a:pos x="19" y="73"/>
                </a:cxn>
                <a:cxn ang="0">
                  <a:pos x="19" y="19"/>
                </a:cxn>
                <a:cxn ang="0">
                  <a:pos x="104" y="19"/>
                </a:cxn>
                <a:cxn ang="0">
                  <a:pos x="104" y="73"/>
                </a:cxn>
                <a:cxn ang="0">
                  <a:pos x="104" y="73"/>
                </a:cxn>
                <a:cxn ang="0">
                  <a:pos x="104" y="73"/>
                </a:cxn>
              </a:cxnLst>
              <a:rect l="0" t="0" r="r" b="b"/>
              <a:pathLst>
                <a:path w="123" h="115">
                  <a:moveTo>
                    <a:pt x="111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5"/>
                    <a:pt x="5" y="100"/>
                    <a:pt x="12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4"/>
                    <a:pt x="50" y="104"/>
                    <a:pt x="50" y="104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24" y="108"/>
                    <a:pt x="23" y="109"/>
                    <a:pt x="23" y="111"/>
                  </a:cubicBezTo>
                  <a:cubicBezTo>
                    <a:pt x="23" y="113"/>
                    <a:pt x="25" y="115"/>
                    <a:pt x="27" y="115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8" y="115"/>
                    <a:pt x="100" y="113"/>
                    <a:pt x="100" y="111"/>
                  </a:cubicBezTo>
                  <a:cubicBezTo>
                    <a:pt x="100" y="109"/>
                    <a:pt x="99" y="108"/>
                    <a:pt x="97" y="108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3" y="100"/>
                    <a:pt x="73" y="100"/>
                    <a:pt x="73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18" y="100"/>
                    <a:pt x="123" y="95"/>
                    <a:pt x="123" y="88"/>
                  </a:cubicBezTo>
                  <a:cubicBezTo>
                    <a:pt x="123" y="12"/>
                    <a:pt x="123" y="12"/>
                    <a:pt x="123" y="12"/>
                  </a:cubicBezTo>
                  <a:cubicBezTo>
                    <a:pt x="123" y="5"/>
                    <a:pt x="118" y="0"/>
                    <a:pt x="111" y="0"/>
                  </a:cubicBezTo>
                  <a:close/>
                  <a:moveTo>
                    <a:pt x="115" y="88"/>
                  </a:moveTo>
                  <a:cubicBezTo>
                    <a:pt x="115" y="90"/>
                    <a:pt x="114" y="92"/>
                    <a:pt x="111" y="9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0" y="92"/>
                    <a:pt x="8" y="90"/>
                    <a:pt x="8" y="8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9"/>
                    <a:pt x="10" y="8"/>
                    <a:pt x="12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4" y="8"/>
                    <a:pt x="115" y="9"/>
                    <a:pt x="115" y="12"/>
                  </a:cubicBezTo>
                  <a:lnTo>
                    <a:pt x="115" y="88"/>
                  </a:lnTo>
                  <a:close/>
                  <a:moveTo>
                    <a:pt x="104" y="15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6" y="17"/>
                    <a:pt x="16" y="1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16" y="75"/>
                    <a:pt x="17" y="77"/>
                    <a:pt x="19" y="77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6" y="77"/>
                    <a:pt x="108" y="75"/>
                    <a:pt x="108" y="73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7"/>
                    <a:pt x="106" y="15"/>
                    <a:pt x="104" y="15"/>
                  </a:cubicBezTo>
                  <a:close/>
                  <a:moveTo>
                    <a:pt x="104" y="73"/>
                  </a:moveTo>
                  <a:cubicBezTo>
                    <a:pt x="19" y="73"/>
                    <a:pt x="19" y="73"/>
                    <a:pt x="19" y="73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04" y="19"/>
                    <a:pt x="104" y="19"/>
                    <a:pt x="104" y="19"/>
                  </a:cubicBezTo>
                  <a:lnTo>
                    <a:pt x="104" y="73"/>
                  </a:lnTo>
                  <a:close/>
                  <a:moveTo>
                    <a:pt x="104" y="73"/>
                  </a:moveTo>
                  <a:cubicBezTo>
                    <a:pt x="104" y="73"/>
                    <a:pt x="104" y="73"/>
                    <a:pt x="104" y="73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153"/>
            <p:cNvSpPr>
              <a:spLocks noEditPoints="1"/>
            </p:cNvSpPr>
            <p:nvPr/>
          </p:nvSpPr>
          <p:spPr bwMode="auto">
            <a:xfrm>
              <a:off x="6914583" y="3233718"/>
              <a:ext cx="318635" cy="323041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118" y="59"/>
                </a:cxn>
                <a:cxn ang="0">
                  <a:pos x="111" y="57"/>
                </a:cxn>
                <a:cxn ang="0">
                  <a:pos x="83" y="33"/>
                </a:cxn>
                <a:cxn ang="0">
                  <a:pos x="111" y="57"/>
                </a:cxn>
                <a:cxn ang="0">
                  <a:pos x="41" y="91"/>
                </a:cxn>
                <a:cxn ang="0">
                  <a:pos x="57" y="111"/>
                </a:cxn>
                <a:cxn ang="0">
                  <a:pos x="61" y="8"/>
                </a:cxn>
                <a:cxn ang="0">
                  <a:pos x="61" y="34"/>
                </a:cxn>
                <a:cxn ang="0">
                  <a:pos x="61" y="8"/>
                </a:cxn>
                <a:cxn ang="0">
                  <a:pos x="95" y="22"/>
                </a:cxn>
                <a:cxn ang="0">
                  <a:pos x="67" y="8"/>
                </a:cxn>
                <a:cxn ang="0">
                  <a:pos x="57" y="34"/>
                </a:cxn>
                <a:cxn ang="0">
                  <a:pos x="57" y="8"/>
                </a:cxn>
                <a:cxn ang="0">
                  <a:pos x="36" y="30"/>
                </a:cxn>
                <a:cxn ang="0">
                  <a:pos x="50" y="8"/>
                </a:cxn>
                <a:cxn ang="0">
                  <a:pos x="38" y="35"/>
                </a:cxn>
                <a:cxn ang="0">
                  <a:pos x="57" y="57"/>
                </a:cxn>
                <a:cxn ang="0">
                  <a:pos x="38" y="35"/>
                </a:cxn>
                <a:cxn ang="0">
                  <a:pos x="57" y="84"/>
                </a:cxn>
                <a:cxn ang="0">
                  <a:pos x="34" y="61"/>
                </a:cxn>
                <a:cxn ang="0">
                  <a:pos x="50" y="110"/>
                </a:cxn>
                <a:cxn ang="0">
                  <a:pos x="38" y="92"/>
                </a:cxn>
                <a:cxn ang="0">
                  <a:pos x="61" y="111"/>
                </a:cxn>
                <a:cxn ang="0">
                  <a:pos x="77" y="91"/>
                </a:cxn>
                <a:cxn ang="0">
                  <a:pos x="61" y="111"/>
                </a:cxn>
                <a:cxn ang="0">
                  <a:pos x="93" y="99"/>
                </a:cxn>
                <a:cxn ang="0">
                  <a:pos x="80" y="92"/>
                </a:cxn>
                <a:cxn ang="0">
                  <a:pos x="61" y="84"/>
                </a:cxn>
                <a:cxn ang="0">
                  <a:pos x="84" y="61"/>
                </a:cxn>
                <a:cxn ang="0">
                  <a:pos x="61" y="57"/>
                </a:cxn>
                <a:cxn ang="0">
                  <a:pos x="80" y="35"/>
                </a:cxn>
                <a:cxn ang="0">
                  <a:pos x="61" y="57"/>
                </a:cxn>
                <a:cxn ang="0">
                  <a:pos x="35" y="33"/>
                </a:cxn>
                <a:cxn ang="0">
                  <a:pos x="7" y="57"/>
                </a:cxn>
                <a:cxn ang="0">
                  <a:pos x="7" y="61"/>
                </a:cxn>
                <a:cxn ang="0">
                  <a:pos x="36" y="89"/>
                </a:cxn>
                <a:cxn ang="0">
                  <a:pos x="7" y="61"/>
                </a:cxn>
                <a:cxn ang="0">
                  <a:pos x="82" y="89"/>
                </a:cxn>
                <a:cxn ang="0">
                  <a:pos x="111" y="61"/>
                </a:cxn>
                <a:cxn ang="0">
                  <a:pos x="95" y="96"/>
                </a:cxn>
              </a:cxnLst>
              <a:rect l="0" t="0" r="r" b="b"/>
              <a:pathLst>
                <a:path w="118" h="119">
                  <a:moveTo>
                    <a:pt x="59" y="0"/>
                  </a:moveTo>
                  <a:cubicBezTo>
                    <a:pt x="26" y="0"/>
                    <a:pt x="0" y="27"/>
                    <a:pt x="0" y="59"/>
                  </a:cubicBezTo>
                  <a:cubicBezTo>
                    <a:pt x="0" y="92"/>
                    <a:pt x="26" y="119"/>
                    <a:pt x="59" y="119"/>
                  </a:cubicBezTo>
                  <a:cubicBezTo>
                    <a:pt x="92" y="119"/>
                    <a:pt x="118" y="92"/>
                    <a:pt x="118" y="59"/>
                  </a:cubicBezTo>
                  <a:cubicBezTo>
                    <a:pt x="118" y="27"/>
                    <a:pt x="92" y="0"/>
                    <a:pt x="59" y="0"/>
                  </a:cubicBezTo>
                  <a:close/>
                  <a:moveTo>
                    <a:pt x="111" y="57"/>
                  </a:moveTo>
                  <a:cubicBezTo>
                    <a:pt x="88" y="57"/>
                    <a:pt x="88" y="57"/>
                    <a:pt x="88" y="57"/>
                  </a:cubicBezTo>
                  <a:cubicBezTo>
                    <a:pt x="87" y="49"/>
                    <a:pt x="86" y="41"/>
                    <a:pt x="83" y="33"/>
                  </a:cubicBezTo>
                  <a:cubicBezTo>
                    <a:pt x="88" y="31"/>
                    <a:pt x="93" y="28"/>
                    <a:pt x="98" y="25"/>
                  </a:cubicBezTo>
                  <a:cubicBezTo>
                    <a:pt x="105" y="34"/>
                    <a:pt x="110" y="45"/>
                    <a:pt x="111" y="57"/>
                  </a:cubicBezTo>
                  <a:close/>
                  <a:moveTo>
                    <a:pt x="57" y="111"/>
                  </a:moveTo>
                  <a:cubicBezTo>
                    <a:pt x="50" y="106"/>
                    <a:pt x="45" y="99"/>
                    <a:pt x="41" y="91"/>
                  </a:cubicBezTo>
                  <a:cubicBezTo>
                    <a:pt x="46" y="89"/>
                    <a:pt x="52" y="88"/>
                    <a:pt x="57" y="88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1"/>
                    <a:pt x="57" y="111"/>
                    <a:pt x="57" y="111"/>
                  </a:cubicBezTo>
                  <a:close/>
                  <a:moveTo>
                    <a:pt x="61" y="8"/>
                  </a:moveTo>
                  <a:cubicBezTo>
                    <a:pt x="68" y="14"/>
                    <a:pt x="74" y="22"/>
                    <a:pt x="78" y="31"/>
                  </a:cubicBezTo>
                  <a:cubicBezTo>
                    <a:pt x="73" y="33"/>
                    <a:pt x="67" y="34"/>
                    <a:pt x="61" y="34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1" y="8"/>
                    <a:pt x="61" y="8"/>
                  </a:cubicBezTo>
                  <a:close/>
                  <a:moveTo>
                    <a:pt x="67" y="8"/>
                  </a:moveTo>
                  <a:cubicBezTo>
                    <a:pt x="78" y="10"/>
                    <a:pt x="88" y="15"/>
                    <a:pt x="95" y="22"/>
                  </a:cubicBezTo>
                  <a:cubicBezTo>
                    <a:pt x="91" y="25"/>
                    <a:pt x="87" y="28"/>
                    <a:pt x="82" y="30"/>
                  </a:cubicBezTo>
                  <a:cubicBezTo>
                    <a:pt x="78" y="22"/>
                    <a:pt x="73" y="14"/>
                    <a:pt x="67" y="8"/>
                  </a:cubicBezTo>
                  <a:close/>
                  <a:moveTo>
                    <a:pt x="57" y="8"/>
                  </a:moveTo>
                  <a:cubicBezTo>
                    <a:pt x="57" y="34"/>
                    <a:pt x="57" y="34"/>
                    <a:pt x="57" y="34"/>
                  </a:cubicBezTo>
                  <a:cubicBezTo>
                    <a:pt x="51" y="34"/>
                    <a:pt x="45" y="33"/>
                    <a:pt x="40" y="31"/>
                  </a:cubicBezTo>
                  <a:cubicBezTo>
                    <a:pt x="44" y="22"/>
                    <a:pt x="50" y="14"/>
                    <a:pt x="57" y="8"/>
                  </a:cubicBezTo>
                  <a:cubicBezTo>
                    <a:pt x="57" y="8"/>
                    <a:pt x="57" y="8"/>
                    <a:pt x="57" y="8"/>
                  </a:cubicBezTo>
                  <a:close/>
                  <a:moveTo>
                    <a:pt x="36" y="30"/>
                  </a:moveTo>
                  <a:cubicBezTo>
                    <a:pt x="31" y="28"/>
                    <a:pt x="27" y="25"/>
                    <a:pt x="23" y="22"/>
                  </a:cubicBezTo>
                  <a:cubicBezTo>
                    <a:pt x="30" y="15"/>
                    <a:pt x="40" y="10"/>
                    <a:pt x="50" y="8"/>
                  </a:cubicBezTo>
                  <a:cubicBezTo>
                    <a:pt x="45" y="14"/>
                    <a:pt x="40" y="22"/>
                    <a:pt x="36" y="30"/>
                  </a:cubicBezTo>
                  <a:close/>
                  <a:moveTo>
                    <a:pt x="38" y="35"/>
                  </a:moveTo>
                  <a:cubicBezTo>
                    <a:pt x="44" y="37"/>
                    <a:pt x="50" y="38"/>
                    <a:pt x="57" y="38"/>
                  </a:cubicBezTo>
                  <a:cubicBezTo>
                    <a:pt x="57" y="57"/>
                    <a:pt x="57" y="57"/>
                    <a:pt x="57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4" y="49"/>
                    <a:pt x="36" y="42"/>
                    <a:pt x="38" y="35"/>
                  </a:cubicBezTo>
                  <a:close/>
                  <a:moveTo>
                    <a:pt x="57" y="61"/>
                  </a:moveTo>
                  <a:cubicBezTo>
                    <a:pt x="57" y="84"/>
                    <a:pt x="57" y="84"/>
                    <a:pt x="57" y="84"/>
                  </a:cubicBezTo>
                  <a:cubicBezTo>
                    <a:pt x="51" y="85"/>
                    <a:pt x="45" y="86"/>
                    <a:pt x="40" y="87"/>
                  </a:cubicBezTo>
                  <a:cubicBezTo>
                    <a:pt x="36" y="79"/>
                    <a:pt x="34" y="71"/>
                    <a:pt x="34" y="61"/>
                  </a:cubicBezTo>
                  <a:lnTo>
                    <a:pt x="57" y="61"/>
                  </a:lnTo>
                  <a:close/>
                  <a:moveTo>
                    <a:pt x="50" y="110"/>
                  </a:moveTo>
                  <a:cubicBezTo>
                    <a:pt x="41" y="109"/>
                    <a:pt x="32" y="105"/>
                    <a:pt x="25" y="99"/>
                  </a:cubicBezTo>
                  <a:cubicBezTo>
                    <a:pt x="29" y="96"/>
                    <a:pt x="33" y="94"/>
                    <a:pt x="38" y="92"/>
                  </a:cubicBezTo>
                  <a:cubicBezTo>
                    <a:pt x="41" y="99"/>
                    <a:pt x="45" y="105"/>
                    <a:pt x="50" y="110"/>
                  </a:cubicBezTo>
                  <a:close/>
                  <a:moveTo>
                    <a:pt x="61" y="111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6" y="88"/>
                    <a:pt x="72" y="89"/>
                    <a:pt x="77" y="91"/>
                  </a:cubicBezTo>
                  <a:cubicBezTo>
                    <a:pt x="73" y="99"/>
                    <a:pt x="67" y="106"/>
                    <a:pt x="61" y="111"/>
                  </a:cubicBezTo>
                  <a:cubicBezTo>
                    <a:pt x="61" y="111"/>
                    <a:pt x="61" y="111"/>
                    <a:pt x="61" y="111"/>
                  </a:cubicBezTo>
                  <a:close/>
                  <a:moveTo>
                    <a:pt x="80" y="92"/>
                  </a:moveTo>
                  <a:cubicBezTo>
                    <a:pt x="85" y="94"/>
                    <a:pt x="89" y="96"/>
                    <a:pt x="93" y="99"/>
                  </a:cubicBezTo>
                  <a:cubicBezTo>
                    <a:pt x="86" y="105"/>
                    <a:pt x="77" y="109"/>
                    <a:pt x="67" y="110"/>
                  </a:cubicBezTo>
                  <a:cubicBezTo>
                    <a:pt x="73" y="105"/>
                    <a:pt x="77" y="99"/>
                    <a:pt x="80" y="92"/>
                  </a:cubicBezTo>
                  <a:close/>
                  <a:moveTo>
                    <a:pt x="78" y="87"/>
                  </a:moveTo>
                  <a:cubicBezTo>
                    <a:pt x="73" y="86"/>
                    <a:pt x="67" y="85"/>
                    <a:pt x="61" y="84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84" y="61"/>
                    <a:pt x="84" y="61"/>
                    <a:pt x="84" y="61"/>
                  </a:cubicBezTo>
                  <a:cubicBezTo>
                    <a:pt x="84" y="71"/>
                    <a:pt x="82" y="79"/>
                    <a:pt x="78" y="87"/>
                  </a:cubicBezTo>
                  <a:close/>
                  <a:moveTo>
                    <a:pt x="61" y="57"/>
                  </a:moveTo>
                  <a:cubicBezTo>
                    <a:pt x="61" y="38"/>
                    <a:pt x="61" y="38"/>
                    <a:pt x="61" y="38"/>
                  </a:cubicBezTo>
                  <a:cubicBezTo>
                    <a:pt x="67" y="38"/>
                    <a:pt x="74" y="37"/>
                    <a:pt x="80" y="35"/>
                  </a:cubicBezTo>
                  <a:cubicBezTo>
                    <a:pt x="82" y="42"/>
                    <a:pt x="84" y="49"/>
                    <a:pt x="84" y="57"/>
                  </a:cubicBezTo>
                  <a:lnTo>
                    <a:pt x="61" y="57"/>
                  </a:lnTo>
                  <a:close/>
                  <a:moveTo>
                    <a:pt x="20" y="25"/>
                  </a:moveTo>
                  <a:cubicBezTo>
                    <a:pt x="25" y="28"/>
                    <a:pt x="30" y="31"/>
                    <a:pt x="35" y="33"/>
                  </a:cubicBezTo>
                  <a:cubicBezTo>
                    <a:pt x="32" y="41"/>
                    <a:pt x="30" y="49"/>
                    <a:pt x="30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8" y="45"/>
                    <a:pt x="13" y="34"/>
                    <a:pt x="20" y="25"/>
                  </a:cubicBezTo>
                  <a:close/>
                  <a:moveTo>
                    <a:pt x="7" y="61"/>
                  </a:moveTo>
                  <a:cubicBezTo>
                    <a:pt x="30" y="61"/>
                    <a:pt x="30" y="61"/>
                    <a:pt x="30" y="61"/>
                  </a:cubicBezTo>
                  <a:cubicBezTo>
                    <a:pt x="31" y="71"/>
                    <a:pt x="33" y="80"/>
                    <a:pt x="36" y="89"/>
                  </a:cubicBezTo>
                  <a:cubicBezTo>
                    <a:pt x="31" y="91"/>
                    <a:pt x="27" y="93"/>
                    <a:pt x="22" y="96"/>
                  </a:cubicBezTo>
                  <a:cubicBezTo>
                    <a:pt x="13" y="87"/>
                    <a:pt x="8" y="75"/>
                    <a:pt x="7" y="61"/>
                  </a:cubicBezTo>
                  <a:close/>
                  <a:moveTo>
                    <a:pt x="95" y="96"/>
                  </a:moveTo>
                  <a:cubicBezTo>
                    <a:pt x="91" y="93"/>
                    <a:pt x="87" y="91"/>
                    <a:pt x="82" y="89"/>
                  </a:cubicBezTo>
                  <a:cubicBezTo>
                    <a:pt x="85" y="80"/>
                    <a:pt x="87" y="71"/>
                    <a:pt x="88" y="61"/>
                  </a:cubicBezTo>
                  <a:cubicBezTo>
                    <a:pt x="111" y="61"/>
                    <a:pt x="111" y="61"/>
                    <a:pt x="111" y="61"/>
                  </a:cubicBezTo>
                  <a:cubicBezTo>
                    <a:pt x="110" y="75"/>
                    <a:pt x="104" y="87"/>
                    <a:pt x="95" y="96"/>
                  </a:cubicBezTo>
                  <a:close/>
                  <a:moveTo>
                    <a:pt x="95" y="96"/>
                  </a:moveTo>
                  <a:cubicBezTo>
                    <a:pt x="95" y="96"/>
                    <a:pt x="95" y="96"/>
                    <a:pt x="95" y="96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120725" y="3991512"/>
            <a:ext cx="2253318" cy="1441646"/>
            <a:chOff x="1409053" y="4905634"/>
            <a:chExt cx="2253318" cy="1441646"/>
          </a:xfrm>
        </p:grpSpPr>
        <p:sp>
          <p:nvSpPr>
            <p:cNvPr id="65" name="文本框 64"/>
            <p:cNvSpPr txBox="1"/>
            <p:nvPr/>
          </p:nvSpPr>
          <p:spPr>
            <a:xfrm>
              <a:off x="1504985" y="4905634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Text Placeholder 32"/>
            <p:cNvSpPr txBox="1"/>
            <p:nvPr/>
          </p:nvSpPr>
          <p:spPr>
            <a:xfrm>
              <a:off x="1409053" y="5365066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2987511" y="2194232"/>
            <a:ext cx="2253318" cy="1441646"/>
            <a:chOff x="1409053" y="4905634"/>
            <a:chExt cx="2253318" cy="1441646"/>
          </a:xfrm>
        </p:grpSpPr>
        <p:sp>
          <p:nvSpPr>
            <p:cNvPr id="68" name="文本框 67"/>
            <p:cNvSpPr txBox="1"/>
            <p:nvPr/>
          </p:nvSpPr>
          <p:spPr>
            <a:xfrm>
              <a:off x="1504985" y="4905634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Text Placeholder 32"/>
            <p:cNvSpPr txBox="1"/>
            <p:nvPr/>
          </p:nvSpPr>
          <p:spPr>
            <a:xfrm>
              <a:off x="1409053" y="5365066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866760" y="2194232"/>
            <a:ext cx="2253318" cy="1441646"/>
            <a:chOff x="1409053" y="4905634"/>
            <a:chExt cx="2253318" cy="1441646"/>
          </a:xfrm>
        </p:grpSpPr>
        <p:sp>
          <p:nvSpPr>
            <p:cNvPr id="71" name="文本框 70"/>
            <p:cNvSpPr txBox="1"/>
            <p:nvPr/>
          </p:nvSpPr>
          <p:spPr>
            <a:xfrm>
              <a:off x="1504985" y="4905634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Text Placeholder 32"/>
            <p:cNvSpPr txBox="1"/>
            <p:nvPr/>
          </p:nvSpPr>
          <p:spPr>
            <a:xfrm>
              <a:off x="1409053" y="5365066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5048217" y="4086762"/>
            <a:ext cx="2253318" cy="1441646"/>
            <a:chOff x="1409053" y="4905634"/>
            <a:chExt cx="2253318" cy="1441646"/>
          </a:xfrm>
        </p:grpSpPr>
        <p:sp>
          <p:nvSpPr>
            <p:cNvPr id="74" name="文本框 73"/>
            <p:cNvSpPr txBox="1"/>
            <p:nvPr/>
          </p:nvSpPr>
          <p:spPr>
            <a:xfrm>
              <a:off x="1504985" y="4905634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Text Placeholder 32"/>
            <p:cNvSpPr txBox="1"/>
            <p:nvPr/>
          </p:nvSpPr>
          <p:spPr>
            <a:xfrm>
              <a:off x="1409053" y="5365066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8832146" y="4086762"/>
            <a:ext cx="2253318" cy="1441646"/>
            <a:chOff x="1409053" y="4905634"/>
            <a:chExt cx="2253318" cy="1441646"/>
          </a:xfrm>
        </p:grpSpPr>
        <p:sp>
          <p:nvSpPr>
            <p:cNvPr id="77" name="文本框 76"/>
            <p:cNvSpPr txBox="1"/>
            <p:nvPr/>
          </p:nvSpPr>
          <p:spPr>
            <a:xfrm>
              <a:off x="1504985" y="4905634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Text Placeholder 32"/>
            <p:cNvSpPr txBox="1"/>
            <p:nvPr/>
          </p:nvSpPr>
          <p:spPr>
            <a:xfrm>
              <a:off x="1409053" y="5365066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2925" y="255932"/>
            <a:ext cx="3505200" cy="577141"/>
            <a:chOff x="1137042" y="406355"/>
            <a:chExt cx="3505200" cy="577141"/>
          </a:xfrm>
        </p:grpSpPr>
        <p:sp>
          <p:nvSpPr>
            <p:cNvPr id="5" name="文本框 4"/>
            <p:cNvSpPr txBox="1"/>
            <p:nvPr/>
          </p:nvSpPr>
          <p:spPr>
            <a:xfrm>
              <a:off x="1137042" y="406355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论文总结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37042" y="729580"/>
              <a:ext cx="151355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THESIS SUMMED UP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Rectangle 3"/>
          <p:cNvSpPr/>
          <p:nvPr/>
        </p:nvSpPr>
        <p:spPr>
          <a:xfrm>
            <a:off x="999931" y="5361446"/>
            <a:ext cx="3640443" cy="132989"/>
          </a:xfrm>
          <a:prstGeom prst="rect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4"/>
          <p:cNvGrpSpPr/>
          <p:nvPr/>
        </p:nvGrpSpPr>
        <p:grpSpPr>
          <a:xfrm>
            <a:off x="1278164" y="2235591"/>
            <a:ext cx="314739" cy="3026212"/>
            <a:chOff x="914400" y="1409283"/>
            <a:chExt cx="339213" cy="3261531"/>
          </a:xfrm>
          <a:solidFill>
            <a:srgbClr val="7D9EA3"/>
          </a:solidFill>
        </p:grpSpPr>
        <p:cxnSp>
          <p:nvCxnSpPr>
            <p:cNvPr id="9" name="Straight Connector 12"/>
            <p:cNvCxnSpPr/>
            <p:nvPr/>
          </p:nvCxnSpPr>
          <p:spPr>
            <a:xfrm rot="5400000">
              <a:off x="364869" y="2128420"/>
              <a:ext cx="1438273" cy="0"/>
            </a:xfrm>
            <a:prstGeom prst="lin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5"/>
            <p:cNvSpPr/>
            <p:nvPr/>
          </p:nvSpPr>
          <p:spPr>
            <a:xfrm>
              <a:off x="914400" y="2842014"/>
              <a:ext cx="339213" cy="1828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31563" y="2235593"/>
            <a:ext cx="314740" cy="3026210"/>
            <a:chOff x="1510831" y="1409285"/>
            <a:chExt cx="339214" cy="3261529"/>
          </a:xfrm>
          <a:solidFill>
            <a:srgbClr val="7D9EA3"/>
          </a:solidFill>
        </p:grpSpPr>
        <p:cxnSp>
          <p:nvCxnSpPr>
            <p:cNvPr id="12" name="Straight Connector 18"/>
            <p:cNvCxnSpPr/>
            <p:nvPr/>
          </p:nvCxnSpPr>
          <p:spPr>
            <a:xfrm>
              <a:off x="1665688" y="1409285"/>
              <a:ext cx="0" cy="633365"/>
            </a:xfrm>
            <a:prstGeom prst="lin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6"/>
            <p:cNvSpPr/>
            <p:nvPr/>
          </p:nvSpPr>
          <p:spPr>
            <a:xfrm>
              <a:off x="1510831" y="2042650"/>
              <a:ext cx="339214" cy="262816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84963" y="2235591"/>
            <a:ext cx="314740" cy="3026212"/>
            <a:chOff x="2107263" y="1409283"/>
            <a:chExt cx="339214" cy="3261531"/>
          </a:xfrm>
          <a:solidFill>
            <a:srgbClr val="7D9EA3"/>
          </a:solidFill>
        </p:grpSpPr>
        <p:cxnSp>
          <p:nvCxnSpPr>
            <p:cNvPr id="15" name="Straight Connector 19"/>
            <p:cNvCxnSpPr/>
            <p:nvPr/>
          </p:nvCxnSpPr>
          <p:spPr>
            <a:xfrm>
              <a:off x="2276870" y="1409283"/>
              <a:ext cx="0" cy="1089495"/>
            </a:xfrm>
            <a:prstGeom prst="lin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7"/>
            <p:cNvSpPr/>
            <p:nvPr/>
          </p:nvSpPr>
          <p:spPr>
            <a:xfrm>
              <a:off x="2107263" y="2498778"/>
              <a:ext cx="339214" cy="217203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4"/>
          <p:cNvGrpSpPr/>
          <p:nvPr/>
        </p:nvGrpSpPr>
        <p:grpSpPr>
          <a:xfrm>
            <a:off x="2938362" y="2235591"/>
            <a:ext cx="314739" cy="3026212"/>
            <a:chOff x="2703695" y="1409283"/>
            <a:chExt cx="339213" cy="3261531"/>
          </a:xfrm>
          <a:solidFill>
            <a:srgbClr val="7D9EA3"/>
          </a:solidFill>
        </p:grpSpPr>
        <p:cxnSp>
          <p:nvCxnSpPr>
            <p:cNvPr id="18" name="Straight Connector 17"/>
            <p:cNvCxnSpPr/>
            <p:nvPr/>
          </p:nvCxnSpPr>
          <p:spPr>
            <a:xfrm>
              <a:off x="2873301" y="1409283"/>
              <a:ext cx="0" cy="2019717"/>
            </a:xfrm>
            <a:prstGeom prst="lin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8"/>
            <p:cNvSpPr/>
            <p:nvPr/>
          </p:nvSpPr>
          <p:spPr>
            <a:xfrm>
              <a:off x="2703695" y="3421719"/>
              <a:ext cx="339213" cy="124909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5"/>
          <p:cNvGrpSpPr/>
          <p:nvPr/>
        </p:nvGrpSpPr>
        <p:grpSpPr>
          <a:xfrm>
            <a:off x="3491761" y="2235591"/>
            <a:ext cx="314740" cy="3026212"/>
            <a:chOff x="3300126" y="1409283"/>
            <a:chExt cx="339214" cy="3261531"/>
          </a:xfrm>
          <a:solidFill>
            <a:srgbClr val="7D9EA3"/>
          </a:solidFill>
        </p:grpSpPr>
        <p:cxnSp>
          <p:nvCxnSpPr>
            <p:cNvPr id="21" name="Straight Connector 20"/>
            <p:cNvCxnSpPr/>
            <p:nvPr/>
          </p:nvCxnSpPr>
          <p:spPr>
            <a:xfrm>
              <a:off x="3469731" y="1409283"/>
              <a:ext cx="0" cy="872290"/>
            </a:xfrm>
            <a:prstGeom prst="lin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9"/>
            <p:cNvSpPr/>
            <p:nvPr/>
          </p:nvSpPr>
          <p:spPr>
            <a:xfrm>
              <a:off x="3300126" y="2281574"/>
              <a:ext cx="339214" cy="238924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16"/>
          <p:cNvGrpSpPr/>
          <p:nvPr/>
        </p:nvGrpSpPr>
        <p:grpSpPr>
          <a:xfrm>
            <a:off x="4045159" y="2235593"/>
            <a:ext cx="314739" cy="3026210"/>
            <a:chOff x="3896557" y="1409285"/>
            <a:chExt cx="339213" cy="3261529"/>
          </a:xfrm>
          <a:solidFill>
            <a:srgbClr val="7D9EA3"/>
          </a:solidFill>
        </p:grpSpPr>
        <p:cxnSp>
          <p:nvCxnSpPr>
            <p:cNvPr id="24" name="Straight Connector 21"/>
            <p:cNvCxnSpPr/>
            <p:nvPr/>
          </p:nvCxnSpPr>
          <p:spPr>
            <a:xfrm>
              <a:off x="4048955" y="1409285"/>
              <a:ext cx="0" cy="1249848"/>
            </a:xfrm>
            <a:prstGeom prst="lin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10"/>
            <p:cNvSpPr/>
            <p:nvPr/>
          </p:nvSpPr>
          <p:spPr>
            <a:xfrm>
              <a:off x="3896557" y="2659134"/>
              <a:ext cx="339213" cy="20116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35"/>
          <p:cNvSpPr txBox="1"/>
          <p:nvPr/>
        </p:nvSpPr>
        <p:spPr>
          <a:xfrm>
            <a:off x="1781000" y="550678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95</a:t>
            </a:r>
            <a:endParaRPr lang="en-GB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36"/>
          <p:cNvSpPr txBox="1"/>
          <p:nvPr/>
        </p:nvSpPr>
        <p:spPr>
          <a:xfrm>
            <a:off x="2349572" y="550678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83</a:t>
            </a:r>
            <a:endParaRPr lang="en-GB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37"/>
          <p:cNvSpPr txBox="1"/>
          <p:nvPr/>
        </p:nvSpPr>
        <p:spPr>
          <a:xfrm>
            <a:off x="2902971" y="550678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40</a:t>
            </a:r>
            <a:endParaRPr lang="en-GB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38"/>
          <p:cNvSpPr txBox="1"/>
          <p:nvPr/>
        </p:nvSpPr>
        <p:spPr>
          <a:xfrm>
            <a:off x="1242773" y="550678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74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40"/>
          <p:cNvSpPr txBox="1"/>
          <p:nvPr/>
        </p:nvSpPr>
        <p:spPr>
          <a:xfrm>
            <a:off x="3456370" y="550678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90</a:t>
            </a:r>
            <a:endParaRPr lang="en-GB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Box 42"/>
          <p:cNvSpPr txBox="1"/>
          <p:nvPr/>
        </p:nvSpPr>
        <p:spPr>
          <a:xfrm>
            <a:off x="3993802" y="550678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67</a:t>
            </a:r>
            <a:endParaRPr lang="en-GB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Rounded Rectangle 43"/>
          <p:cNvSpPr/>
          <p:nvPr/>
        </p:nvSpPr>
        <p:spPr>
          <a:xfrm>
            <a:off x="5137415" y="5305061"/>
            <a:ext cx="245759" cy="245759"/>
          </a:xfrm>
          <a:prstGeom prst="roundRect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44"/>
          <p:cNvSpPr/>
          <p:nvPr/>
        </p:nvSpPr>
        <p:spPr>
          <a:xfrm>
            <a:off x="6232519" y="5305061"/>
            <a:ext cx="245759" cy="245759"/>
          </a:xfrm>
          <a:prstGeom prst="roundRect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45"/>
          <p:cNvSpPr/>
          <p:nvPr/>
        </p:nvSpPr>
        <p:spPr>
          <a:xfrm>
            <a:off x="7313940" y="5305060"/>
            <a:ext cx="245759" cy="245759"/>
          </a:xfrm>
          <a:prstGeom prst="roundRect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46"/>
          <p:cNvSpPr/>
          <p:nvPr/>
        </p:nvSpPr>
        <p:spPr>
          <a:xfrm>
            <a:off x="8396728" y="5305061"/>
            <a:ext cx="245759" cy="245759"/>
          </a:xfrm>
          <a:prstGeom prst="roundRect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47"/>
          <p:cNvSpPr/>
          <p:nvPr/>
        </p:nvSpPr>
        <p:spPr>
          <a:xfrm>
            <a:off x="9490472" y="5305059"/>
            <a:ext cx="245759" cy="245759"/>
          </a:xfrm>
          <a:prstGeom prst="roundRect">
            <a:avLst/>
          </a:prstGeom>
          <a:solidFill>
            <a:srgbClr val="7D9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48"/>
          <p:cNvSpPr txBox="1"/>
          <p:nvPr/>
        </p:nvSpPr>
        <p:spPr>
          <a:xfrm>
            <a:off x="5353897" y="5259491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Design</a:t>
            </a:r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Box 49"/>
          <p:cNvSpPr txBox="1"/>
          <p:nvPr/>
        </p:nvSpPr>
        <p:spPr>
          <a:xfrm>
            <a:off x="6444488" y="525949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50"/>
          <p:cNvSpPr txBox="1"/>
          <p:nvPr/>
        </p:nvSpPr>
        <p:spPr>
          <a:xfrm>
            <a:off x="7559699" y="5259491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Photo</a:t>
            </a:r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51"/>
          <p:cNvSpPr txBox="1"/>
          <p:nvPr/>
        </p:nvSpPr>
        <p:spPr>
          <a:xfrm>
            <a:off x="8631314" y="5256595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Audio</a:t>
            </a:r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Box 53"/>
          <p:cNvSpPr txBox="1"/>
          <p:nvPr/>
        </p:nvSpPr>
        <p:spPr>
          <a:xfrm>
            <a:off x="9708293" y="5256595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Infographic</a:t>
            </a:r>
            <a:endParaRPr lang="en-GB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2" name="Group 54"/>
          <p:cNvGrpSpPr/>
          <p:nvPr/>
        </p:nvGrpSpPr>
        <p:grpSpPr>
          <a:xfrm>
            <a:off x="8469089" y="3899842"/>
            <a:ext cx="430842" cy="431578"/>
            <a:chOff x="9145588" y="4435475"/>
            <a:chExt cx="464344" cy="465138"/>
          </a:xfrm>
          <a:solidFill>
            <a:srgbClr val="7D9EA3"/>
          </a:solidFill>
        </p:grpSpPr>
        <p:sp>
          <p:nvSpPr>
            <p:cNvPr id="43" name="AutoShape 7"/>
            <p:cNvSpPr/>
            <p:nvPr/>
          </p:nvSpPr>
          <p:spPr bwMode="auto">
            <a:xfrm>
              <a:off x="9145588" y="4435475"/>
              <a:ext cx="464344" cy="465138"/>
            </a:xfrm>
            <a:custGeom>
              <a:avLst/>
              <a:gdLst>
                <a:gd name="T0" fmla="+- 0 10800 1271"/>
                <a:gd name="T1" fmla="*/ T0 w 19058"/>
                <a:gd name="T2" fmla="+- 0 10799 1270"/>
                <a:gd name="T3" fmla="*/ 10799 h 19059"/>
                <a:gd name="T4" fmla="+- 0 10800 1271"/>
                <a:gd name="T5" fmla="*/ T4 w 19058"/>
                <a:gd name="T6" fmla="+- 0 10799 1270"/>
                <a:gd name="T7" fmla="*/ 10799 h 19059"/>
                <a:gd name="T8" fmla="+- 0 10800 1271"/>
                <a:gd name="T9" fmla="*/ T8 w 19058"/>
                <a:gd name="T10" fmla="+- 0 10799 1270"/>
                <a:gd name="T11" fmla="*/ 10799 h 19059"/>
                <a:gd name="T12" fmla="+- 0 10800 1271"/>
                <a:gd name="T13" fmla="*/ T12 w 19058"/>
                <a:gd name="T14" fmla="+- 0 10799 1270"/>
                <a:gd name="T15" fmla="*/ 10799 h 190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8" h="19059">
                  <a:moveTo>
                    <a:pt x="6430" y="17268"/>
                  </a:moveTo>
                  <a:cubicBezTo>
                    <a:pt x="2162" y="15559"/>
                    <a:pt x="82" y="10698"/>
                    <a:pt x="1790" y="6431"/>
                  </a:cubicBezTo>
                  <a:cubicBezTo>
                    <a:pt x="3499" y="2164"/>
                    <a:pt x="8360" y="81"/>
                    <a:pt x="12627" y="1791"/>
                  </a:cubicBezTo>
                  <a:cubicBezTo>
                    <a:pt x="16894" y="3499"/>
                    <a:pt x="18975" y="8361"/>
                    <a:pt x="17267" y="12628"/>
                  </a:cubicBezTo>
                  <a:cubicBezTo>
                    <a:pt x="15558" y="16895"/>
                    <a:pt x="10696" y="18976"/>
                    <a:pt x="6430" y="17268"/>
                  </a:cubicBezTo>
                  <a:moveTo>
                    <a:pt x="13070" y="685"/>
                  </a:moveTo>
                  <a:cubicBezTo>
                    <a:pt x="8186" y="-1270"/>
                    <a:pt x="2641" y="1103"/>
                    <a:pt x="685" y="5987"/>
                  </a:cubicBezTo>
                  <a:cubicBezTo>
                    <a:pt x="-1271" y="10872"/>
                    <a:pt x="1103" y="16418"/>
                    <a:pt x="5987" y="18373"/>
                  </a:cubicBezTo>
                  <a:cubicBezTo>
                    <a:pt x="10871" y="20330"/>
                    <a:pt x="16416" y="17955"/>
                    <a:pt x="18373" y="13071"/>
                  </a:cubicBezTo>
                  <a:cubicBezTo>
                    <a:pt x="20329" y="8186"/>
                    <a:pt x="17954" y="2641"/>
                    <a:pt x="13070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4" name="AutoShape 8"/>
            <p:cNvSpPr/>
            <p:nvPr/>
          </p:nvSpPr>
          <p:spPr bwMode="auto">
            <a:xfrm>
              <a:off x="9348788" y="4638675"/>
              <a:ext cx="57944" cy="57944"/>
            </a:xfrm>
            <a:custGeom>
              <a:avLst/>
              <a:gdLst>
                <a:gd name="T0" fmla="+- 0 10801 1272"/>
                <a:gd name="T1" fmla="*/ T0 w 19059"/>
                <a:gd name="T2" fmla="+- 0 10800 1272"/>
                <a:gd name="T3" fmla="*/ 10800 h 19056"/>
                <a:gd name="T4" fmla="+- 0 10801 1272"/>
                <a:gd name="T5" fmla="*/ T4 w 19059"/>
                <a:gd name="T6" fmla="+- 0 10800 1272"/>
                <a:gd name="T7" fmla="*/ 10800 h 19056"/>
                <a:gd name="T8" fmla="+- 0 10801 1272"/>
                <a:gd name="T9" fmla="*/ T8 w 19059"/>
                <a:gd name="T10" fmla="+- 0 10800 1272"/>
                <a:gd name="T11" fmla="*/ 10800 h 19056"/>
                <a:gd name="T12" fmla="+- 0 10801 1272"/>
                <a:gd name="T13" fmla="*/ T12 w 19059"/>
                <a:gd name="T14" fmla="+- 0 10800 1272"/>
                <a:gd name="T15" fmla="*/ 10800 h 190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6">
                  <a:moveTo>
                    <a:pt x="7753" y="13951"/>
                  </a:moveTo>
                  <a:cubicBezTo>
                    <a:pt x="5315" y="12969"/>
                    <a:pt x="4129" y="10197"/>
                    <a:pt x="5101" y="7755"/>
                  </a:cubicBezTo>
                  <a:cubicBezTo>
                    <a:pt x="6083" y="5323"/>
                    <a:pt x="8860" y="4132"/>
                    <a:pt x="11298" y="5104"/>
                  </a:cubicBezTo>
                  <a:cubicBezTo>
                    <a:pt x="13735" y="6081"/>
                    <a:pt x="14926" y="8858"/>
                    <a:pt x="13949" y="11300"/>
                  </a:cubicBezTo>
                  <a:cubicBezTo>
                    <a:pt x="12972" y="13737"/>
                    <a:pt x="10195" y="14923"/>
                    <a:pt x="7753" y="13951"/>
                  </a:cubicBezTo>
                  <a:moveTo>
                    <a:pt x="13070" y="686"/>
                  </a:moveTo>
                  <a:cubicBezTo>
                    <a:pt x="8190" y="-1272"/>
                    <a:pt x="2640" y="1104"/>
                    <a:pt x="686" y="5988"/>
                  </a:cubicBezTo>
                  <a:cubicBezTo>
                    <a:pt x="-1272" y="10872"/>
                    <a:pt x="1105" y="16416"/>
                    <a:pt x="5985" y="18369"/>
                  </a:cubicBezTo>
                  <a:cubicBezTo>
                    <a:pt x="10870" y="20328"/>
                    <a:pt x="16415" y="17951"/>
                    <a:pt x="18374" y="13072"/>
                  </a:cubicBezTo>
                  <a:cubicBezTo>
                    <a:pt x="20328" y="8188"/>
                    <a:pt x="17960" y="2644"/>
                    <a:pt x="13070" y="6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5" name="AutoShape 9"/>
            <p:cNvSpPr/>
            <p:nvPr/>
          </p:nvSpPr>
          <p:spPr bwMode="auto">
            <a:xfrm>
              <a:off x="9290050" y="4580732"/>
              <a:ext cx="174625" cy="174625"/>
            </a:xfrm>
            <a:custGeom>
              <a:avLst/>
              <a:gdLst>
                <a:gd name="T0" fmla="+- 0 10800 1271"/>
                <a:gd name="T1" fmla="*/ T0 w 19059"/>
                <a:gd name="T2" fmla="+- 0 10800 1271"/>
                <a:gd name="T3" fmla="*/ 10800 h 19058"/>
                <a:gd name="T4" fmla="+- 0 10800 1271"/>
                <a:gd name="T5" fmla="*/ T4 w 19059"/>
                <a:gd name="T6" fmla="+- 0 10800 1271"/>
                <a:gd name="T7" fmla="*/ 10800 h 19058"/>
                <a:gd name="T8" fmla="+- 0 10800 1271"/>
                <a:gd name="T9" fmla="*/ T8 w 19059"/>
                <a:gd name="T10" fmla="+- 0 10800 1271"/>
                <a:gd name="T11" fmla="*/ 10800 h 19058"/>
                <a:gd name="T12" fmla="+- 0 10800 1271"/>
                <a:gd name="T13" fmla="*/ T12 w 19059"/>
                <a:gd name="T14" fmla="+- 0 10800 1271"/>
                <a:gd name="T15" fmla="*/ 10800 h 1905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059" h="19058">
                  <a:moveTo>
                    <a:pt x="7169" y="15424"/>
                  </a:moveTo>
                  <a:cubicBezTo>
                    <a:pt x="3916" y="14123"/>
                    <a:pt x="2331" y="10417"/>
                    <a:pt x="3632" y="7167"/>
                  </a:cubicBezTo>
                  <a:cubicBezTo>
                    <a:pt x="4934" y="3917"/>
                    <a:pt x="8638" y="2331"/>
                    <a:pt x="11889" y="3632"/>
                  </a:cubicBezTo>
                  <a:cubicBezTo>
                    <a:pt x="15141" y="4934"/>
                    <a:pt x="16728" y="8640"/>
                    <a:pt x="15425" y="11890"/>
                  </a:cubicBezTo>
                  <a:cubicBezTo>
                    <a:pt x="14124" y="15140"/>
                    <a:pt x="10419" y="16728"/>
                    <a:pt x="7169" y="15424"/>
                  </a:cubicBezTo>
                  <a:moveTo>
                    <a:pt x="13071" y="685"/>
                  </a:moveTo>
                  <a:cubicBezTo>
                    <a:pt x="8186" y="-1271"/>
                    <a:pt x="2639" y="1104"/>
                    <a:pt x="686" y="5987"/>
                  </a:cubicBezTo>
                  <a:cubicBezTo>
                    <a:pt x="-1271" y="10871"/>
                    <a:pt x="1104" y="16416"/>
                    <a:pt x="5987" y="18372"/>
                  </a:cubicBezTo>
                  <a:cubicBezTo>
                    <a:pt x="10874" y="20329"/>
                    <a:pt x="16418" y="17955"/>
                    <a:pt x="18375" y="13070"/>
                  </a:cubicBezTo>
                  <a:cubicBezTo>
                    <a:pt x="20328" y="8186"/>
                    <a:pt x="17956" y="2641"/>
                    <a:pt x="13071" y="68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6" name="AutoShape 10"/>
            <p:cNvSpPr/>
            <p:nvPr/>
          </p:nvSpPr>
          <p:spPr bwMode="auto">
            <a:xfrm>
              <a:off x="9406732" y="4696619"/>
              <a:ext cx="72231" cy="74613"/>
            </a:xfrm>
            <a:custGeom>
              <a:avLst/>
              <a:gdLst>
                <a:gd name="T0" fmla="+- 0 10804 288"/>
                <a:gd name="T1" fmla="*/ T0 w 21033"/>
                <a:gd name="T2" fmla="+- 0 10798 277"/>
                <a:gd name="T3" fmla="*/ 10798 h 21043"/>
                <a:gd name="T4" fmla="+- 0 10804 288"/>
                <a:gd name="T5" fmla="*/ T4 w 21033"/>
                <a:gd name="T6" fmla="+- 0 10798 277"/>
                <a:gd name="T7" fmla="*/ 10798 h 21043"/>
                <a:gd name="T8" fmla="+- 0 10804 288"/>
                <a:gd name="T9" fmla="*/ T8 w 21033"/>
                <a:gd name="T10" fmla="+- 0 10798 277"/>
                <a:gd name="T11" fmla="*/ 10798 h 21043"/>
                <a:gd name="T12" fmla="+- 0 10804 288"/>
                <a:gd name="T13" fmla="*/ T12 w 21033"/>
                <a:gd name="T14" fmla="+- 0 10798 277"/>
                <a:gd name="T15" fmla="*/ 10798 h 2104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3" h="21043">
                  <a:moveTo>
                    <a:pt x="20881" y="2825"/>
                  </a:moveTo>
                  <a:cubicBezTo>
                    <a:pt x="21312" y="1771"/>
                    <a:pt x="20787" y="572"/>
                    <a:pt x="19713" y="149"/>
                  </a:cubicBezTo>
                  <a:cubicBezTo>
                    <a:pt x="18636" y="-277"/>
                    <a:pt x="17414" y="238"/>
                    <a:pt x="16984" y="1296"/>
                  </a:cubicBezTo>
                  <a:lnTo>
                    <a:pt x="16980" y="1292"/>
                  </a:lnTo>
                  <a:cubicBezTo>
                    <a:pt x="13964" y="8692"/>
                    <a:pt x="8182" y="14184"/>
                    <a:pt x="1269" y="17089"/>
                  </a:cubicBezTo>
                  <a:cubicBezTo>
                    <a:pt x="207" y="17536"/>
                    <a:pt x="-288" y="18747"/>
                    <a:pt x="170" y="19789"/>
                  </a:cubicBezTo>
                  <a:cubicBezTo>
                    <a:pt x="629" y="20840"/>
                    <a:pt x="1863" y="21323"/>
                    <a:pt x="2924" y="20876"/>
                  </a:cubicBezTo>
                  <a:cubicBezTo>
                    <a:pt x="2961" y="20860"/>
                    <a:pt x="2982" y="20828"/>
                    <a:pt x="3014" y="20815"/>
                  </a:cubicBezTo>
                  <a:cubicBezTo>
                    <a:pt x="10874" y="17480"/>
                    <a:pt x="17451" y="11227"/>
                    <a:pt x="20877" y="2825"/>
                  </a:cubicBezTo>
                  <a:cubicBezTo>
                    <a:pt x="20877" y="2825"/>
                    <a:pt x="20881" y="2825"/>
                    <a:pt x="20881" y="282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7" name="AutoShape 11"/>
            <p:cNvSpPr/>
            <p:nvPr/>
          </p:nvSpPr>
          <p:spPr bwMode="auto">
            <a:xfrm>
              <a:off x="9435307" y="4725988"/>
              <a:ext cx="103981" cy="106363"/>
            </a:xfrm>
            <a:custGeom>
              <a:avLst/>
              <a:gdLst>
                <a:gd name="T0" fmla="+- 0 10803 203"/>
                <a:gd name="T1" fmla="*/ T0 w 21201"/>
                <a:gd name="T2" fmla="+- 0 10798 194"/>
                <a:gd name="T3" fmla="*/ 10798 h 21209"/>
                <a:gd name="T4" fmla="+- 0 10803 203"/>
                <a:gd name="T5" fmla="*/ T4 w 21201"/>
                <a:gd name="T6" fmla="+- 0 10798 194"/>
                <a:gd name="T7" fmla="*/ 10798 h 21209"/>
                <a:gd name="T8" fmla="+- 0 10803 203"/>
                <a:gd name="T9" fmla="*/ T8 w 21201"/>
                <a:gd name="T10" fmla="+- 0 10798 194"/>
                <a:gd name="T11" fmla="*/ 10798 h 21209"/>
                <a:gd name="T12" fmla="+- 0 10803 203"/>
                <a:gd name="T13" fmla="*/ T12 w 21201"/>
                <a:gd name="T14" fmla="+- 0 10798 194"/>
                <a:gd name="T15" fmla="*/ 10798 h 212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01" h="21209">
                  <a:moveTo>
                    <a:pt x="20267" y="104"/>
                  </a:moveTo>
                  <a:cubicBezTo>
                    <a:pt x="19508" y="-194"/>
                    <a:pt x="18645" y="169"/>
                    <a:pt x="18339" y="912"/>
                  </a:cubicBezTo>
                  <a:cubicBezTo>
                    <a:pt x="14991" y="9110"/>
                    <a:pt x="8568" y="15198"/>
                    <a:pt x="894" y="18420"/>
                  </a:cubicBezTo>
                  <a:cubicBezTo>
                    <a:pt x="144" y="18735"/>
                    <a:pt x="-203" y="19589"/>
                    <a:pt x="121" y="20327"/>
                  </a:cubicBezTo>
                  <a:cubicBezTo>
                    <a:pt x="442" y="21068"/>
                    <a:pt x="1314" y="21406"/>
                    <a:pt x="2067" y="21090"/>
                  </a:cubicBezTo>
                  <a:cubicBezTo>
                    <a:pt x="2102" y="21073"/>
                    <a:pt x="2125" y="21042"/>
                    <a:pt x="2159" y="21025"/>
                  </a:cubicBezTo>
                  <a:cubicBezTo>
                    <a:pt x="10491" y="17500"/>
                    <a:pt x="17461" y="10881"/>
                    <a:pt x="21095" y="1994"/>
                  </a:cubicBezTo>
                  <a:cubicBezTo>
                    <a:pt x="21397" y="1250"/>
                    <a:pt x="21026" y="404"/>
                    <a:pt x="20267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8" name="AutoShape 12"/>
            <p:cNvSpPr/>
            <p:nvPr/>
          </p:nvSpPr>
          <p:spPr bwMode="auto">
            <a:xfrm>
              <a:off x="9421019" y="4711700"/>
              <a:ext cx="88106" cy="89694"/>
            </a:xfrm>
            <a:custGeom>
              <a:avLst/>
              <a:gdLst>
                <a:gd name="T0" fmla="+- 0 10802 238"/>
                <a:gd name="T1" fmla="*/ T0 w 21128"/>
                <a:gd name="T2" fmla="+- 0 10797 227"/>
                <a:gd name="T3" fmla="*/ 10797 h 21141"/>
                <a:gd name="T4" fmla="+- 0 10802 238"/>
                <a:gd name="T5" fmla="*/ T4 w 21128"/>
                <a:gd name="T6" fmla="+- 0 10797 227"/>
                <a:gd name="T7" fmla="*/ 10797 h 21141"/>
                <a:gd name="T8" fmla="+- 0 10802 238"/>
                <a:gd name="T9" fmla="*/ T8 w 21128"/>
                <a:gd name="T10" fmla="+- 0 10797 227"/>
                <a:gd name="T11" fmla="*/ 10797 h 21141"/>
                <a:gd name="T12" fmla="+- 0 10802 238"/>
                <a:gd name="T13" fmla="*/ T12 w 21128"/>
                <a:gd name="T14" fmla="+- 0 10797 227"/>
                <a:gd name="T15" fmla="*/ 10797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8" h="21141">
                  <a:moveTo>
                    <a:pt x="20035" y="122"/>
                  </a:moveTo>
                  <a:cubicBezTo>
                    <a:pt x="19142" y="-227"/>
                    <a:pt x="18134" y="195"/>
                    <a:pt x="17778" y="1071"/>
                  </a:cubicBezTo>
                  <a:cubicBezTo>
                    <a:pt x="14571" y="8936"/>
                    <a:pt x="8412" y="14778"/>
                    <a:pt x="1051" y="17867"/>
                  </a:cubicBezTo>
                  <a:lnTo>
                    <a:pt x="1054" y="17867"/>
                  </a:lnTo>
                  <a:cubicBezTo>
                    <a:pt x="172" y="18240"/>
                    <a:pt x="-238" y="19242"/>
                    <a:pt x="142" y="20108"/>
                  </a:cubicBezTo>
                  <a:cubicBezTo>
                    <a:pt x="522" y="20973"/>
                    <a:pt x="1543" y="21372"/>
                    <a:pt x="2425" y="21003"/>
                  </a:cubicBezTo>
                  <a:cubicBezTo>
                    <a:pt x="2459" y="20986"/>
                    <a:pt x="2476" y="20956"/>
                    <a:pt x="2514" y="20936"/>
                  </a:cubicBezTo>
                  <a:cubicBezTo>
                    <a:pt x="10651" y="17491"/>
                    <a:pt x="17459" y="11027"/>
                    <a:pt x="21002" y="2339"/>
                  </a:cubicBezTo>
                  <a:cubicBezTo>
                    <a:pt x="21361" y="1463"/>
                    <a:pt x="20927" y="472"/>
                    <a:pt x="20035" y="12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49" name="AutoShape 13"/>
            <p:cNvSpPr/>
            <p:nvPr/>
          </p:nvSpPr>
          <p:spPr bwMode="auto">
            <a:xfrm>
              <a:off x="9275763" y="4566444"/>
              <a:ext cx="73025" cy="73819"/>
            </a:xfrm>
            <a:custGeom>
              <a:avLst/>
              <a:gdLst>
                <a:gd name="T0" fmla="+- 0 10797 278"/>
                <a:gd name="T1" fmla="*/ T0 w 21039"/>
                <a:gd name="T2" fmla="+- 0 10803 281"/>
                <a:gd name="T3" fmla="*/ 10803 h 21044"/>
                <a:gd name="T4" fmla="+- 0 10797 278"/>
                <a:gd name="T5" fmla="*/ T4 w 21039"/>
                <a:gd name="T6" fmla="+- 0 10803 281"/>
                <a:gd name="T7" fmla="*/ 10803 h 21044"/>
                <a:gd name="T8" fmla="+- 0 10797 278"/>
                <a:gd name="T9" fmla="*/ T8 w 21039"/>
                <a:gd name="T10" fmla="+- 0 10803 281"/>
                <a:gd name="T11" fmla="*/ 10803 h 21044"/>
                <a:gd name="T12" fmla="+- 0 10797 278"/>
                <a:gd name="T13" fmla="*/ T12 w 21039"/>
                <a:gd name="T14" fmla="+- 0 10803 281"/>
                <a:gd name="T15" fmla="*/ 10803 h 2104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9" h="21044">
                  <a:moveTo>
                    <a:pt x="20871" y="1248"/>
                  </a:moveTo>
                  <a:cubicBezTo>
                    <a:pt x="20411" y="197"/>
                    <a:pt x="19177" y="-281"/>
                    <a:pt x="18112" y="169"/>
                  </a:cubicBezTo>
                  <a:cubicBezTo>
                    <a:pt x="18075" y="181"/>
                    <a:pt x="18050" y="214"/>
                    <a:pt x="18021" y="226"/>
                  </a:cubicBezTo>
                  <a:cubicBezTo>
                    <a:pt x="10159" y="3562"/>
                    <a:pt x="3583" y="9820"/>
                    <a:pt x="152" y="18220"/>
                  </a:cubicBezTo>
                  <a:lnTo>
                    <a:pt x="148" y="18220"/>
                  </a:lnTo>
                  <a:cubicBezTo>
                    <a:pt x="-278" y="19278"/>
                    <a:pt x="242" y="20473"/>
                    <a:pt x="1320" y="20896"/>
                  </a:cubicBezTo>
                  <a:cubicBezTo>
                    <a:pt x="2398" y="21318"/>
                    <a:pt x="3620" y="20803"/>
                    <a:pt x="4046" y="19749"/>
                  </a:cubicBezTo>
                  <a:lnTo>
                    <a:pt x="4051" y="19749"/>
                  </a:lnTo>
                  <a:cubicBezTo>
                    <a:pt x="7068" y="12356"/>
                    <a:pt x="12856" y="6858"/>
                    <a:pt x="19764" y="3956"/>
                  </a:cubicBezTo>
                  <a:cubicBezTo>
                    <a:pt x="20830" y="3506"/>
                    <a:pt x="21322" y="2298"/>
                    <a:pt x="20871" y="12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0" name="AutoShape 14"/>
            <p:cNvSpPr/>
            <p:nvPr/>
          </p:nvSpPr>
          <p:spPr bwMode="auto">
            <a:xfrm>
              <a:off x="9217819" y="4508500"/>
              <a:ext cx="103981" cy="105569"/>
            </a:xfrm>
            <a:custGeom>
              <a:avLst/>
              <a:gdLst>
                <a:gd name="T0" fmla="+- 0 10797 198"/>
                <a:gd name="T1" fmla="*/ T0 w 21199"/>
                <a:gd name="T2" fmla="+- 0 10802 198"/>
                <a:gd name="T3" fmla="*/ 10802 h 21208"/>
                <a:gd name="T4" fmla="+- 0 10797 198"/>
                <a:gd name="T5" fmla="*/ T4 w 21199"/>
                <a:gd name="T6" fmla="+- 0 10802 198"/>
                <a:gd name="T7" fmla="*/ 10802 h 21208"/>
                <a:gd name="T8" fmla="+- 0 10797 198"/>
                <a:gd name="T9" fmla="*/ T8 w 21199"/>
                <a:gd name="T10" fmla="+- 0 10802 198"/>
                <a:gd name="T11" fmla="*/ 10802 h 21208"/>
                <a:gd name="T12" fmla="+- 0 10797 198"/>
                <a:gd name="T13" fmla="*/ T12 w 21199"/>
                <a:gd name="T14" fmla="+- 0 10802 198"/>
                <a:gd name="T15" fmla="*/ 10802 h 2120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99" h="21208">
                  <a:moveTo>
                    <a:pt x="21077" y="880"/>
                  </a:moveTo>
                  <a:cubicBezTo>
                    <a:pt x="20753" y="142"/>
                    <a:pt x="19881" y="-198"/>
                    <a:pt x="19129" y="117"/>
                  </a:cubicBezTo>
                  <a:cubicBezTo>
                    <a:pt x="19097" y="131"/>
                    <a:pt x="19071" y="162"/>
                    <a:pt x="19039" y="179"/>
                  </a:cubicBezTo>
                  <a:cubicBezTo>
                    <a:pt x="10706" y="3707"/>
                    <a:pt x="3739" y="10322"/>
                    <a:pt x="106" y="19208"/>
                  </a:cubicBezTo>
                  <a:cubicBezTo>
                    <a:pt x="-198" y="19957"/>
                    <a:pt x="172" y="20803"/>
                    <a:pt x="934" y="21101"/>
                  </a:cubicBezTo>
                  <a:cubicBezTo>
                    <a:pt x="1689" y="21401"/>
                    <a:pt x="2552" y="21041"/>
                    <a:pt x="2859" y="20292"/>
                  </a:cubicBezTo>
                  <a:cubicBezTo>
                    <a:pt x="6206" y="12096"/>
                    <a:pt x="12625" y="6008"/>
                    <a:pt x="20301" y="2787"/>
                  </a:cubicBezTo>
                  <a:cubicBezTo>
                    <a:pt x="21051" y="2469"/>
                    <a:pt x="21402" y="1618"/>
                    <a:pt x="21077" y="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1" name="AutoShape 15"/>
            <p:cNvSpPr/>
            <p:nvPr/>
          </p:nvSpPr>
          <p:spPr bwMode="auto">
            <a:xfrm>
              <a:off x="9247188" y="4537075"/>
              <a:ext cx="88107" cy="90488"/>
            </a:xfrm>
            <a:custGeom>
              <a:avLst/>
              <a:gdLst>
                <a:gd name="T0" fmla="+- 0 10796 232"/>
                <a:gd name="T1" fmla="*/ T0 w 21129"/>
                <a:gd name="T2" fmla="+- 0 10804 234"/>
                <a:gd name="T3" fmla="*/ 10804 h 21141"/>
                <a:gd name="T4" fmla="+- 0 10796 232"/>
                <a:gd name="T5" fmla="*/ T4 w 21129"/>
                <a:gd name="T6" fmla="+- 0 10804 234"/>
                <a:gd name="T7" fmla="*/ 10804 h 21141"/>
                <a:gd name="T8" fmla="+- 0 10796 232"/>
                <a:gd name="T9" fmla="*/ T8 w 21129"/>
                <a:gd name="T10" fmla="+- 0 10804 234"/>
                <a:gd name="T11" fmla="*/ 10804 h 21141"/>
                <a:gd name="T12" fmla="+- 0 10796 232"/>
                <a:gd name="T13" fmla="*/ T12 w 21129"/>
                <a:gd name="T14" fmla="+- 0 10804 234"/>
                <a:gd name="T15" fmla="*/ 10804 h 211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29" h="21141">
                  <a:moveTo>
                    <a:pt x="20075" y="3267"/>
                  </a:moveTo>
                  <a:cubicBezTo>
                    <a:pt x="20953" y="2898"/>
                    <a:pt x="21368" y="1899"/>
                    <a:pt x="20987" y="1030"/>
                  </a:cubicBezTo>
                  <a:cubicBezTo>
                    <a:pt x="20611" y="168"/>
                    <a:pt x="19589" y="-234"/>
                    <a:pt x="18707" y="138"/>
                  </a:cubicBezTo>
                  <a:cubicBezTo>
                    <a:pt x="18670" y="152"/>
                    <a:pt x="18649" y="185"/>
                    <a:pt x="18615" y="198"/>
                  </a:cubicBezTo>
                  <a:cubicBezTo>
                    <a:pt x="10481" y="3647"/>
                    <a:pt x="3673" y="10118"/>
                    <a:pt x="124" y="18802"/>
                  </a:cubicBezTo>
                  <a:cubicBezTo>
                    <a:pt x="-232" y="19678"/>
                    <a:pt x="205" y="20666"/>
                    <a:pt x="1094" y="21019"/>
                  </a:cubicBezTo>
                  <a:cubicBezTo>
                    <a:pt x="1983" y="21366"/>
                    <a:pt x="2991" y="20946"/>
                    <a:pt x="3354" y="20071"/>
                  </a:cubicBezTo>
                  <a:cubicBezTo>
                    <a:pt x="6561" y="12205"/>
                    <a:pt x="12717" y="6360"/>
                    <a:pt x="20075" y="3274"/>
                  </a:cubicBezTo>
                  <a:cubicBezTo>
                    <a:pt x="20075" y="3274"/>
                    <a:pt x="20075" y="3267"/>
                    <a:pt x="20075" y="326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52" name="Group 64"/>
          <p:cNvGrpSpPr/>
          <p:nvPr/>
        </p:nvGrpSpPr>
        <p:grpSpPr>
          <a:xfrm>
            <a:off x="5112987" y="3896956"/>
            <a:ext cx="296066" cy="431578"/>
            <a:chOff x="3582988" y="3510757"/>
            <a:chExt cx="319088" cy="465138"/>
          </a:xfrm>
          <a:solidFill>
            <a:srgbClr val="7D9EA3"/>
          </a:solidFill>
        </p:grpSpPr>
        <p:sp>
          <p:nvSpPr>
            <p:cNvPr id="53" name="AutoShape 113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4" name="AutoShape 114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55" name="Group 67"/>
          <p:cNvGrpSpPr/>
          <p:nvPr/>
        </p:nvGrpSpPr>
        <p:grpSpPr>
          <a:xfrm>
            <a:off x="8459198" y="2509944"/>
            <a:ext cx="430842" cy="430842"/>
            <a:chOff x="4439444" y="2582069"/>
            <a:chExt cx="464344" cy="464344"/>
          </a:xfrm>
          <a:solidFill>
            <a:srgbClr val="7D9EA3"/>
          </a:solidFill>
        </p:grpSpPr>
        <p:sp>
          <p:nvSpPr>
            <p:cNvPr id="56" name="AutoShape 123"/>
            <p:cNvSpPr/>
            <p:nvPr/>
          </p:nvSpPr>
          <p:spPr bwMode="auto">
            <a:xfrm>
              <a:off x="4439444" y="258206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7" name="AutoShape 124"/>
            <p:cNvSpPr/>
            <p:nvPr/>
          </p:nvSpPr>
          <p:spPr bwMode="auto">
            <a:xfrm>
              <a:off x="4570413" y="271224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58" name="AutoShape 125"/>
            <p:cNvSpPr/>
            <p:nvPr/>
          </p:nvSpPr>
          <p:spPr bwMode="auto">
            <a:xfrm>
              <a:off x="4613275" y="275590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59" name="Group 71"/>
          <p:cNvGrpSpPr/>
          <p:nvPr/>
        </p:nvGrpSpPr>
        <p:grpSpPr>
          <a:xfrm>
            <a:off x="5109305" y="2509944"/>
            <a:ext cx="430842" cy="430842"/>
            <a:chOff x="4439444" y="1652588"/>
            <a:chExt cx="464344" cy="464344"/>
          </a:xfrm>
          <a:solidFill>
            <a:srgbClr val="7D9EA3"/>
          </a:solidFill>
        </p:grpSpPr>
        <p:sp>
          <p:nvSpPr>
            <p:cNvPr id="60" name="AutoShape 136"/>
            <p:cNvSpPr/>
            <p:nvPr/>
          </p:nvSpPr>
          <p:spPr bwMode="auto">
            <a:xfrm>
              <a:off x="4686300" y="1710532"/>
              <a:ext cx="152400" cy="152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538" y="20579"/>
                  </a:moveTo>
                  <a:lnTo>
                    <a:pt x="19542" y="20579"/>
                  </a:lnTo>
                  <a:cubicBezTo>
                    <a:pt x="19546" y="21142"/>
                    <a:pt x="20004" y="21600"/>
                    <a:pt x="20571" y="21600"/>
                  </a:cubicBezTo>
                  <a:cubicBezTo>
                    <a:pt x="21137" y="21600"/>
                    <a:pt x="21599" y="21138"/>
                    <a:pt x="21599" y="20571"/>
                  </a:cubicBezTo>
                  <a:cubicBezTo>
                    <a:pt x="21599" y="20565"/>
                    <a:pt x="21595" y="20561"/>
                    <a:pt x="21595" y="20555"/>
                  </a:cubicBezTo>
                  <a:cubicBezTo>
                    <a:pt x="21583" y="9221"/>
                    <a:pt x="12411" y="41"/>
                    <a:pt x="1080" y="12"/>
                  </a:cubicBezTo>
                  <a:cubicBezTo>
                    <a:pt x="1064" y="10"/>
                    <a:pt x="1048" y="0"/>
                    <a:pt x="1028" y="0"/>
                  </a:cubicBezTo>
                  <a:cubicBezTo>
                    <a:pt x="458" y="0"/>
                    <a:pt x="0" y="461"/>
                    <a:pt x="0" y="1028"/>
                  </a:cubicBezTo>
                  <a:cubicBezTo>
                    <a:pt x="0" y="1594"/>
                    <a:pt x="458" y="2055"/>
                    <a:pt x="1024" y="2057"/>
                  </a:cubicBezTo>
                  <a:lnTo>
                    <a:pt x="1024" y="2065"/>
                  </a:lnTo>
                  <a:cubicBezTo>
                    <a:pt x="11233" y="2065"/>
                    <a:pt x="19538" y="10370"/>
                    <a:pt x="19538" y="2057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1" name="AutoShape 137"/>
            <p:cNvSpPr/>
            <p:nvPr/>
          </p:nvSpPr>
          <p:spPr bwMode="auto">
            <a:xfrm>
              <a:off x="4439444" y="1652588"/>
              <a:ext cx="464344" cy="464344"/>
            </a:xfrm>
            <a:custGeom>
              <a:avLst/>
              <a:gdLst>
                <a:gd name="T0" fmla="+- 0 10819 195"/>
                <a:gd name="T1" fmla="*/ T0 w 21248"/>
                <a:gd name="T2" fmla="*/ 10800 h 21600"/>
                <a:gd name="T3" fmla="+- 0 10819 195"/>
                <a:gd name="T4" fmla="*/ T3 w 21248"/>
                <a:gd name="T5" fmla="*/ 10800 h 21600"/>
                <a:gd name="T6" fmla="+- 0 10819 195"/>
                <a:gd name="T7" fmla="*/ T6 w 21248"/>
                <a:gd name="T8" fmla="*/ 10800 h 21600"/>
                <a:gd name="T9" fmla="+- 0 10819 195"/>
                <a:gd name="T10" fmla="*/ T9 w 2124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48" h="21600">
                  <a:moveTo>
                    <a:pt x="19868" y="17133"/>
                  </a:moveTo>
                  <a:cubicBezTo>
                    <a:pt x="19766" y="17386"/>
                    <a:pt x="19525" y="17549"/>
                    <a:pt x="19255" y="17549"/>
                  </a:cubicBezTo>
                  <a:lnTo>
                    <a:pt x="19058" y="17549"/>
                  </a:lnTo>
                  <a:lnTo>
                    <a:pt x="3983" y="2226"/>
                  </a:lnTo>
                  <a:lnTo>
                    <a:pt x="3983" y="2025"/>
                  </a:lnTo>
                  <a:cubicBezTo>
                    <a:pt x="3983" y="1750"/>
                    <a:pt x="4144" y="1506"/>
                    <a:pt x="4393" y="1401"/>
                  </a:cubicBezTo>
                  <a:cubicBezTo>
                    <a:pt x="4475" y="1367"/>
                    <a:pt x="4560" y="1350"/>
                    <a:pt x="4647" y="1350"/>
                  </a:cubicBezTo>
                  <a:cubicBezTo>
                    <a:pt x="4824" y="1350"/>
                    <a:pt x="4991" y="1420"/>
                    <a:pt x="5116" y="1547"/>
                  </a:cubicBezTo>
                  <a:lnTo>
                    <a:pt x="19724" y="16397"/>
                  </a:lnTo>
                  <a:cubicBezTo>
                    <a:pt x="19915" y="16591"/>
                    <a:pt x="19972" y="16880"/>
                    <a:pt x="19868" y="17133"/>
                  </a:cubicBezTo>
                  <a:moveTo>
                    <a:pt x="10121" y="17549"/>
                  </a:moveTo>
                  <a:cubicBezTo>
                    <a:pt x="10017" y="17549"/>
                    <a:pt x="9922" y="17586"/>
                    <a:pt x="9824" y="17609"/>
                  </a:cubicBezTo>
                  <a:lnTo>
                    <a:pt x="3923" y="11612"/>
                  </a:lnTo>
                  <a:cubicBezTo>
                    <a:pt x="3946" y="11512"/>
                    <a:pt x="3982" y="11415"/>
                    <a:pt x="3982" y="11311"/>
                  </a:cubicBezTo>
                  <a:lnTo>
                    <a:pt x="3983" y="3180"/>
                  </a:lnTo>
                  <a:lnTo>
                    <a:pt x="18119" y="17549"/>
                  </a:lnTo>
                  <a:cubicBezTo>
                    <a:pt x="18119" y="17549"/>
                    <a:pt x="10121" y="17549"/>
                    <a:pt x="10121" y="17549"/>
                  </a:cubicBezTo>
                  <a:close/>
                  <a:moveTo>
                    <a:pt x="9182" y="17945"/>
                  </a:moveTo>
                  <a:lnTo>
                    <a:pt x="7109" y="20052"/>
                  </a:lnTo>
                  <a:cubicBezTo>
                    <a:pt x="6939" y="20224"/>
                    <a:pt x="6742" y="20249"/>
                    <a:pt x="6640" y="20249"/>
                  </a:cubicBezTo>
                  <a:cubicBezTo>
                    <a:pt x="6537" y="20249"/>
                    <a:pt x="6339" y="20224"/>
                    <a:pt x="6170" y="20052"/>
                  </a:cubicBezTo>
                  <a:lnTo>
                    <a:pt x="1522" y="15327"/>
                  </a:lnTo>
                  <a:cubicBezTo>
                    <a:pt x="1352" y="15154"/>
                    <a:pt x="1327" y="14953"/>
                    <a:pt x="1327" y="14850"/>
                  </a:cubicBezTo>
                  <a:cubicBezTo>
                    <a:pt x="1327" y="14745"/>
                    <a:pt x="1352" y="14544"/>
                    <a:pt x="1522" y="14373"/>
                  </a:cubicBezTo>
                  <a:lnTo>
                    <a:pt x="3593" y="12266"/>
                  </a:lnTo>
                  <a:cubicBezTo>
                    <a:pt x="3599" y="12260"/>
                    <a:pt x="3601" y="12251"/>
                    <a:pt x="3607" y="12245"/>
                  </a:cubicBezTo>
                  <a:lnTo>
                    <a:pt x="9202" y="17932"/>
                  </a:lnTo>
                  <a:cubicBezTo>
                    <a:pt x="9196" y="17937"/>
                    <a:pt x="9187" y="17939"/>
                    <a:pt x="9182" y="17945"/>
                  </a:cubicBezTo>
                  <a:moveTo>
                    <a:pt x="6056" y="593"/>
                  </a:moveTo>
                  <a:cubicBezTo>
                    <a:pt x="5675" y="205"/>
                    <a:pt x="5165" y="0"/>
                    <a:pt x="4647" y="0"/>
                  </a:cubicBezTo>
                  <a:cubicBezTo>
                    <a:pt x="4390" y="0"/>
                    <a:pt x="4132" y="49"/>
                    <a:pt x="3885" y="154"/>
                  </a:cubicBezTo>
                  <a:cubicBezTo>
                    <a:pt x="3141" y="467"/>
                    <a:pt x="2655" y="1205"/>
                    <a:pt x="2655" y="2025"/>
                  </a:cubicBezTo>
                  <a:lnTo>
                    <a:pt x="2654" y="11311"/>
                  </a:lnTo>
                  <a:lnTo>
                    <a:pt x="583" y="13418"/>
                  </a:lnTo>
                  <a:cubicBezTo>
                    <a:pt x="-195" y="14208"/>
                    <a:pt x="-195" y="15491"/>
                    <a:pt x="583" y="16281"/>
                  </a:cubicBezTo>
                  <a:lnTo>
                    <a:pt x="5231" y="21006"/>
                  </a:lnTo>
                  <a:cubicBezTo>
                    <a:pt x="5620" y="21402"/>
                    <a:pt x="6131" y="21599"/>
                    <a:pt x="6640" y="21599"/>
                  </a:cubicBezTo>
                  <a:cubicBezTo>
                    <a:pt x="7150" y="21599"/>
                    <a:pt x="7659" y="21402"/>
                    <a:pt x="8048" y="21006"/>
                  </a:cubicBezTo>
                  <a:lnTo>
                    <a:pt x="10121" y="18900"/>
                  </a:lnTo>
                  <a:lnTo>
                    <a:pt x="19255" y="18900"/>
                  </a:lnTo>
                  <a:cubicBezTo>
                    <a:pt x="20062" y="18900"/>
                    <a:pt x="20788" y="18407"/>
                    <a:pt x="21095" y="17650"/>
                  </a:cubicBezTo>
                  <a:cubicBezTo>
                    <a:pt x="21405" y="16893"/>
                    <a:pt x="21234" y="16022"/>
                    <a:pt x="20663" y="15443"/>
                  </a:cubicBezTo>
                  <a:cubicBezTo>
                    <a:pt x="20663" y="15443"/>
                    <a:pt x="6056" y="593"/>
                    <a:pt x="6056" y="59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62" name="AutoShape 138"/>
            <p:cNvSpPr/>
            <p:nvPr/>
          </p:nvSpPr>
          <p:spPr bwMode="auto">
            <a:xfrm>
              <a:off x="4686300" y="1652588"/>
              <a:ext cx="217488" cy="217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437" y="2880"/>
                  </a:moveTo>
                  <a:lnTo>
                    <a:pt x="1437" y="2885"/>
                  </a:lnTo>
                  <a:cubicBezTo>
                    <a:pt x="10965" y="2885"/>
                    <a:pt x="18717" y="10637"/>
                    <a:pt x="18717" y="20165"/>
                  </a:cubicBezTo>
                  <a:lnTo>
                    <a:pt x="18720" y="20165"/>
                  </a:lnTo>
                  <a:cubicBezTo>
                    <a:pt x="18722" y="20959"/>
                    <a:pt x="19366" y="21600"/>
                    <a:pt x="20160" y="21600"/>
                  </a:cubicBezTo>
                  <a:cubicBezTo>
                    <a:pt x="20955" y="21600"/>
                    <a:pt x="21599" y="20956"/>
                    <a:pt x="21599" y="20160"/>
                  </a:cubicBezTo>
                  <a:cubicBezTo>
                    <a:pt x="21599" y="20155"/>
                    <a:pt x="21597" y="20152"/>
                    <a:pt x="21597" y="20148"/>
                  </a:cubicBezTo>
                  <a:cubicBezTo>
                    <a:pt x="21588" y="9034"/>
                    <a:pt x="12588" y="28"/>
                    <a:pt x="1476" y="8"/>
                  </a:cubicBezTo>
                  <a:cubicBezTo>
                    <a:pt x="1465" y="7"/>
                    <a:pt x="1454" y="0"/>
                    <a:pt x="1440" y="0"/>
                  </a:cubicBezTo>
                  <a:cubicBezTo>
                    <a:pt x="644" y="0"/>
                    <a:pt x="0" y="644"/>
                    <a:pt x="0" y="1440"/>
                  </a:cubicBezTo>
                  <a:cubicBezTo>
                    <a:pt x="0" y="2234"/>
                    <a:pt x="644" y="2878"/>
                    <a:pt x="1437" y="288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63" name="TextBox 75"/>
          <p:cNvSpPr txBox="1"/>
          <p:nvPr/>
        </p:nvSpPr>
        <p:spPr>
          <a:xfrm>
            <a:off x="4996865" y="2975570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7D9EA3"/>
                </a:solidFill>
              </a:rPr>
              <a:t>400K</a:t>
            </a:r>
            <a:endParaRPr lang="en-GB" sz="2000" b="1" dirty="0">
              <a:solidFill>
                <a:srgbClr val="7D9EA3"/>
              </a:solidFill>
            </a:endParaRPr>
          </a:p>
        </p:txBody>
      </p:sp>
      <p:sp>
        <p:nvSpPr>
          <p:cNvPr id="64" name="TextBox 82"/>
          <p:cNvSpPr txBox="1"/>
          <p:nvPr/>
        </p:nvSpPr>
        <p:spPr>
          <a:xfrm>
            <a:off x="8365754" y="2976056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7D9EA3"/>
                </a:solidFill>
              </a:rPr>
              <a:t>600K</a:t>
            </a:r>
            <a:endParaRPr lang="en-GB" sz="2000" b="1" dirty="0">
              <a:solidFill>
                <a:srgbClr val="7D9EA3"/>
              </a:solidFill>
            </a:endParaRPr>
          </a:p>
        </p:txBody>
      </p:sp>
      <p:sp>
        <p:nvSpPr>
          <p:cNvPr id="65" name="TextBox 83"/>
          <p:cNvSpPr txBox="1"/>
          <p:nvPr/>
        </p:nvSpPr>
        <p:spPr>
          <a:xfrm>
            <a:off x="4996865" y="4338105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7D9EA3"/>
                </a:solidFill>
              </a:rPr>
              <a:t>800K</a:t>
            </a:r>
            <a:endParaRPr lang="en-GB" sz="2000" b="1" dirty="0">
              <a:solidFill>
                <a:srgbClr val="7D9EA3"/>
              </a:solidFill>
            </a:endParaRPr>
          </a:p>
        </p:txBody>
      </p:sp>
      <p:sp>
        <p:nvSpPr>
          <p:cNvPr id="66" name="TextBox 90"/>
          <p:cNvSpPr txBox="1"/>
          <p:nvPr/>
        </p:nvSpPr>
        <p:spPr>
          <a:xfrm>
            <a:off x="8365754" y="4341327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7D9EA3"/>
                </a:solidFill>
              </a:rPr>
              <a:t>200K</a:t>
            </a:r>
            <a:endParaRPr lang="en-GB" sz="2000" b="1">
              <a:solidFill>
                <a:srgbClr val="7D9EA3"/>
              </a:solidFill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8834384" y="2345504"/>
            <a:ext cx="2472589" cy="1398881"/>
            <a:chOff x="8467222" y="2112418"/>
            <a:chExt cx="2472589" cy="1398881"/>
          </a:xfrm>
        </p:grpSpPr>
        <p:sp>
          <p:nvSpPr>
            <p:cNvPr id="68" name="文本框 67"/>
            <p:cNvSpPr txBox="1"/>
            <p:nvPr/>
          </p:nvSpPr>
          <p:spPr>
            <a:xfrm>
              <a:off x="8467222" y="2112418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Text Placeholder 32"/>
            <p:cNvSpPr txBox="1"/>
            <p:nvPr/>
          </p:nvSpPr>
          <p:spPr>
            <a:xfrm>
              <a:off x="8686493" y="2529085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583906" y="2345504"/>
            <a:ext cx="2472589" cy="1398881"/>
            <a:chOff x="8467222" y="2112418"/>
            <a:chExt cx="2472589" cy="1398881"/>
          </a:xfrm>
        </p:grpSpPr>
        <p:sp>
          <p:nvSpPr>
            <p:cNvPr id="71" name="文本框 70"/>
            <p:cNvSpPr txBox="1"/>
            <p:nvPr/>
          </p:nvSpPr>
          <p:spPr>
            <a:xfrm>
              <a:off x="8467222" y="2112418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Text Placeholder 32"/>
            <p:cNvSpPr txBox="1"/>
            <p:nvPr/>
          </p:nvSpPr>
          <p:spPr>
            <a:xfrm>
              <a:off x="8686493" y="2529085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834384" y="3779710"/>
            <a:ext cx="2472589" cy="1398881"/>
            <a:chOff x="8467222" y="2112418"/>
            <a:chExt cx="2472589" cy="1398881"/>
          </a:xfrm>
        </p:grpSpPr>
        <p:sp>
          <p:nvSpPr>
            <p:cNvPr id="74" name="文本框 73"/>
            <p:cNvSpPr txBox="1"/>
            <p:nvPr/>
          </p:nvSpPr>
          <p:spPr>
            <a:xfrm>
              <a:off x="8467222" y="2112418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Text Placeholder 32"/>
            <p:cNvSpPr txBox="1"/>
            <p:nvPr/>
          </p:nvSpPr>
          <p:spPr>
            <a:xfrm>
              <a:off x="8686493" y="2529085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5583906" y="3779710"/>
            <a:ext cx="2472589" cy="1398881"/>
            <a:chOff x="8467222" y="2112418"/>
            <a:chExt cx="2472589" cy="1398881"/>
          </a:xfrm>
        </p:grpSpPr>
        <p:sp>
          <p:nvSpPr>
            <p:cNvPr id="77" name="文本框 76"/>
            <p:cNvSpPr txBox="1"/>
            <p:nvPr/>
          </p:nvSpPr>
          <p:spPr>
            <a:xfrm>
              <a:off x="8467222" y="2112418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Text Placeholder 32"/>
            <p:cNvSpPr txBox="1"/>
            <p:nvPr/>
          </p:nvSpPr>
          <p:spPr>
            <a:xfrm>
              <a:off x="8686493" y="2529085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42925" y="255932"/>
            <a:ext cx="3505200" cy="577141"/>
            <a:chOff x="1137042" y="406355"/>
            <a:chExt cx="3505200" cy="577141"/>
          </a:xfrm>
        </p:grpSpPr>
        <p:sp>
          <p:nvSpPr>
            <p:cNvPr id="5" name="文本框 4"/>
            <p:cNvSpPr txBox="1"/>
            <p:nvPr/>
          </p:nvSpPr>
          <p:spPr>
            <a:xfrm>
              <a:off x="1137042" y="406355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论文总结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137042" y="729580"/>
              <a:ext cx="1513556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>
                  <a:latin typeface="微软雅黑" panose="020B0503020204020204" pitchFamily="34" charset="-122"/>
                  <a:ea typeface="微软雅黑" panose="020B0503020204020204" pitchFamily="34" charset="-122"/>
                </a:rPr>
                <a:t>THESIS SUMMED UP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96418" y="2266950"/>
            <a:ext cx="10799165" cy="3279673"/>
            <a:chOff x="696418" y="2190750"/>
            <a:chExt cx="10799165" cy="3279673"/>
          </a:xfrm>
        </p:grpSpPr>
        <p:grpSp>
          <p:nvGrpSpPr>
            <p:cNvPr id="8" name="组合 7"/>
            <p:cNvGrpSpPr/>
            <p:nvPr/>
          </p:nvGrpSpPr>
          <p:grpSpPr>
            <a:xfrm>
              <a:off x="774028" y="2190750"/>
              <a:ext cx="10643944" cy="1526328"/>
              <a:chOff x="1144527" y="2920309"/>
              <a:chExt cx="7111013" cy="1019710"/>
            </a:xfrm>
          </p:grpSpPr>
          <p:sp>
            <p:nvSpPr>
              <p:cNvPr id="22" name="Rectangle 135"/>
              <p:cNvSpPr/>
              <p:nvPr/>
            </p:nvSpPr>
            <p:spPr>
              <a:xfrm>
                <a:off x="1144527" y="3413020"/>
                <a:ext cx="7111013" cy="34289"/>
              </a:xfrm>
              <a:prstGeom prst="rect">
                <a:avLst/>
              </a:prstGeom>
              <a:solidFill>
                <a:srgbClr val="7D9EA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5" dirty="0"/>
              </a:p>
            </p:txBody>
          </p:sp>
          <p:grpSp>
            <p:nvGrpSpPr>
              <p:cNvPr id="23" name="Group 126"/>
              <p:cNvGrpSpPr/>
              <p:nvPr/>
            </p:nvGrpSpPr>
            <p:grpSpPr>
              <a:xfrm rot="551458">
                <a:off x="3247577" y="2954595"/>
                <a:ext cx="985421" cy="985421"/>
                <a:chOff x="1882067" y="2796467"/>
                <a:chExt cx="1313894" cy="1313894"/>
              </a:xfrm>
              <a:solidFill>
                <a:schemeClr val="accent2"/>
              </a:solidFill>
            </p:grpSpPr>
            <p:sp>
              <p:nvSpPr>
                <p:cNvPr id="43" name="Block Arc 127"/>
                <p:cNvSpPr/>
                <p:nvPr/>
              </p:nvSpPr>
              <p:spPr>
                <a:xfrm rot="12943459">
                  <a:off x="1882067" y="2796467"/>
                  <a:ext cx="1313894" cy="1313894"/>
                </a:xfrm>
                <a:prstGeom prst="blockArc">
                  <a:avLst>
                    <a:gd name="adj1" fmla="val 8881062"/>
                    <a:gd name="adj2" fmla="val 7061138"/>
                    <a:gd name="adj3" fmla="val 7218"/>
                  </a:avLst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Oval 128"/>
                <p:cNvSpPr/>
                <p:nvPr/>
              </p:nvSpPr>
              <p:spPr>
                <a:xfrm>
                  <a:off x="2150177" y="3064576"/>
                  <a:ext cx="777674" cy="777674"/>
                </a:xfrm>
                <a:prstGeom prst="ellipse">
                  <a:avLst/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/>
                </a:p>
              </p:txBody>
            </p:sp>
          </p:grpSp>
          <p:sp>
            <p:nvSpPr>
              <p:cNvPr id="24" name="Freeform 141"/>
              <p:cNvSpPr/>
              <p:nvPr/>
            </p:nvSpPr>
            <p:spPr>
              <a:xfrm>
                <a:off x="3608603" y="3337129"/>
                <a:ext cx="263368" cy="262878"/>
              </a:xfrm>
              <a:custGeom>
                <a:avLst/>
                <a:gdLst>
                  <a:gd name="connsiteX0" fmla="*/ 0 w 1826018"/>
                  <a:gd name="connsiteY0" fmla="*/ 1 h 1683350"/>
                  <a:gd name="connsiteX1" fmla="*/ 838286 w 1826018"/>
                  <a:gd name="connsiteY1" fmla="*/ 1 h 1683350"/>
                  <a:gd name="connsiteX2" fmla="*/ 833465 w 1826018"/>
                  <a:gd name="connsiteY2" fmla="*/ 36530 h 1683350"/>
                  <a:gd name="connsiteX3" fmla="*/ 386449 w 1826018"/>
                  <a:gd name="connsiteY3" fmla="*/ 780061 h 1683350"/>
                  <a:gd name="connsiteX4" fmla="*/ 310221 w 1826018"/>
                  <a:gd name="connsiteY4" fmla="*/ 834538 h 1683350"/>
                  <a:gd name="connsiteX5" fmla="*/ 1494538 w 1826018"/>
                  <a:gd name="connsiteY5" fmla="*/ 0 h 1683350"/>
                  <a:gd name="connsiteX6" fmla="*/ 1826018 w 1826018"/>
                  <a:gd name="connsiteY6" fmla="*/ 0 h 1683350"/>
                  <a:gd name="connsiteX7" fmla="*/ 625749 w 1826018"/>
                  <a:gd name="connsiteY7" fmla="*/ 1683350 h 1683350"/>
                  <a:gd name="connsiteX8" fmla="*/ 516809 w 1826018"/>
                  <a:gd name="connsiteY8" fmla="*/ 1390285 h 1683350"/>
                  <a:gd name="connsiteX9" fmla="*/ 607661 w 1826018"/>
                  <a:gd name="connsiteY9" fmla="*/ 1357828 h 1683350"/>
                  <a:gd name="connsiteX10" fmla="*/ 1495218 w 1826018"/>
                  <a:gd name="connsiteY10" fmla="*/ 87840 h 1683350"/>
                  <a:gd name="connsiteX11" fmla="*/ 1026236 w 1826018"/>
                  <a:gd name="connsiteY11" fmla="*/ 0 h 1683350"/>
                  <a:gd name="connsiteX12" fmla="*/ 1308197 w 1826018"/>
                  <a:gd name="connsiteY12" fmla="*/ 0 h 1683350"/>
                  <a:gd name="connsiteX13" fmla="*/ 1308788 w 1826018"/>
                  <a:gd name="connsiteY13" fmla="*/ 76317 h 1683350"/>
                  <a:gd name="connsiteX14" fmla="*/ 532761 w 1826018"/>
                  <a:gd name="connsiteY14" fmla="*/ 1186719 h 1683350"/>
                  <a:gd name="connsiteX15" fmla="*/ 451878 w 1826018"/>
                  <a:gd name="connsiteY15" fmla="*/ 1215614 h 1683350"/>
                  <a:gd name="connsiteX16" fmla="*/ 377492 w 1826018"/>
                  <a:gd name="connsiteY16" fmla="*/ 1015506 h 1683350"/>
                  <a:gd name="connsiteX17" fmla="*/ 505232 w 1826018"/>
                  <a:gd name="connsiteY17" fmla="*/ 924217 h 1683350"/>
                  <a:gd name="connsiteX18" fmla="*/ 1016493 w 1826018"/>
                  <a:gd name="connsiteY18" fmla="*/ 73826 h 168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26018" h="1683350">
                    <a:moveTo>
                      <a:pt x="0" y="1"/>
                    </a:moveTo>
                    <a:lnTo>
                      <a:pt x="838286" y="1"/>
                    </a:lnTo>
                    <a:lnTo>
                      <a:pt x="833465" y="36530"/>
                    </a:lnTo>
                    <a:cubicBezTo>
                      <a:pt x="773762" y="329769"/>
                      <a:pt x="614769" y="591902"/>
                      <a:pt x="386449" y="780061"/>
                    </a:cubicBezTo>
                    <a:lnTo>
                      <a:pt x="310221" y="834538"/>
                    </a:lnTo>
                    <a:close/>
                    <a:moveTo>
                      <a:pt x="1494538" y="0"/>
                    </a:moveTo>
                    <a:lnTo>
                      <a:pt x="1826018" y="0"/>
                    </a:lnTo>
                    <a:cubicBezTo>
                      <a:pt x="1826018" y="752824"/>
                      <a:pt x="1346478" y="1425368"/>
                      <a:pt x="625749" y="1683350"/>
                    </a:cubicBezTo>
                    <a:lnTo>
                      <a:pt x="516809" y="1390285"/>
                    </a:lnTo>
                    <a:lnTo>
                      <a:pt x="607661" y="1357828"/>
                    </a:lnTo>
                    <a:cubicBezTo>
                      <a:pt x="1118196" y="1134356"/>
                      <a:pt x="1460834" y="644081"/>
                      <a:pt x="1495218" y="87840"/>
                    </a:cubicBezTo>
                    <a:close/>
                    <a:moveTo>
                      <a:pt x="1026236" y="0"/>
                    </a:moveTo>
                    <a:lnTo>
                      <a:pt x="1308197" y="0"/>
                    </a:lnTo>
                    <a:lnTo>
                      <a:pt x="1308788" y="76317"/>
                    </a:lnTo>
                    <a:cubicBezTo>
                      <a:pt x="1278725" y="562661"/>
                      <a:pt x="979141" y="991327"/>
                      <a:pt x="532761" y="1186719"/>
                    </a:cubicBezTo>
                    <a:lnTo>
                      <a:pt x="451878" y="1215614"/>
                    </a:lnTo>
                    <a:lnTo>
                      <a:pt x="377492" y="1015506"/>
                    </a:lnTo>
                    <a:lnTo>
                      <a:pt x="505232" y="924217"/>
                    </a:lnTo>
                    <a:cubicBezTo>
                      <a:pt x="766367" y="709016"/>
                      <a:pt x="948209" y="409208"/>
                      <a:pt x="1016493" y="738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5" name="Group 125"/>
              <p:cNvGrpSpPr/>
              <p:nvPr/>
            </p:nvGrpSpPr>
            <p:grpSpPr>
              <a:xfrm rot="596657">
                <a:off x="1506491" y="2954596"/>
                <a:ext cx="985421" cy="985421"/>
                <a:chOff x="1882067" y="2796467"/>
                <a:chExt cx="1313894" cy="1313894"/>
              </a:xfrm>
            </p:grpSpPr>
            <p:sp>
              <p:nvSpPr>
                <p:cNvPr id="41" name="Block Arc 121"/>
                <p:cNvSpPr/>
                <p:nvPr/>
              </p:nvSpPr>
              <p:spPr>
                <a:xfrm rot="12943459">
                  <a:off x="1882067" y="2796467"/>
                  <a:ext cx="1313894" cy="1313894"/>
                </a:xfrm>
                <a:prstGeom prst="blockArc">
                  <a:avLst>
                    <a:gd name="adj1" fmla="val 8662853"/>
                    <a:gd name="adj2" fmla="val 7046337"/>
                    <a:gd name="adj3" fmla="val 7147"/>
                  </a:avLst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Oval 124"/>
                <p:cNvSpPr/>
                <p:nvPr/>
              </p:nvSpPr>
              <p:spPr>
                <a:xfrm>
                  <a:off x="2150177" y="3064576"/>
                  <a:ext cx="777674" cy="777674"/>
                </a:xfrm>
                <a:prstGeom prst="ellipse">
                  <a:avLst/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/>
                </a:p>
              </p:txBody>
            </p:sp>
          </p:grpSp>
          <p:grpSp>
            <p:nvGrpSpPr>
              <p:cNvPr id="26" name="Group 129"/>
              <p:cNvGrpSpPr/>
              <p:nvPr/>
            </p:nvGrpSpPr>
            <p:grpSpPr>
              <a:xfrm rot="541231">
                <a:off x="4988662" y="2920309"/>
                <a:ext cx="985421" cy="985421"/>
                <a:chOff x="1882067" y="2796467"/>
                <a:chExt cx="1313894" cy="1313894"/>
              </a:xfrm>
              <a:solidFill>
                <a:schemeClr val="accent3"/>
              </a:solidFill>
            </p:grpSpPr>
            <p:sp>
              <p:nvSpPr>
                <p:cNvPr id="39" name="Block Arc 130"/>
                <p:cNvSpPr/>
                <p:nvPr/>
              </p:nvSpPr>
              <p:spPr>
                <a:xfrm rot="12943459">
                  <a:off x="1882067" y="2796467"/>
                  <a:ext cx="1313894" cy="1313894"/>
                </a:xfrm>
                <a:prstGeom prst="blockArc">
                  <a:avLst>
                    <a:gd name="adj1" fmla="val 9149185"/>
                    <a:gd name="adj2" fmla="val 7405758"/>
                    <a:gd name="adj3" fmla="val 6986"/>
                  </a:avLst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Oval 131"/>
                <p:cNvSpPr/>
                <p:nvPr/>
              </p:nvSpPr>
              <p:spPr>
                <a:xfrm>
                  <a:off x="2150177" y="3064576"/>
                  <a:ext cx="777674" cy="777674"/>
                </a:xfrm>
                <a:prstGeom prst="ellipse">
                  <a:avLst/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/>
                </a:p>
              </p:txBody>
            </p:sp>
          </p:grpSp>
          <p:grpSp>
            <p:nvGrpSpPr>
              <p:cNvPr id="27" name="Group 132"/>
              <p:cNvGrpSpPr/>
              <p:nvPr/>
            </p:nvGrpSpPr>
            <p:grpSpPr>
              <a:xfrm rot="387625">
                <a:off x="6729748" y="2954598"/>
                <a:ext cx="985421" cy="985421"/>
                <a:chOff x="1882067" y="2796467"/>
                <a:chExt cx="1313894" cy="1313894"/>
              </a:xfrm>
              <a:solidFill>
                <a:schemeClr val="accent4"/>
              </a:solidFill>
            </p:grpSpPr>
            <p:sp>
              <p:nvSpPr>
                <p:cNvPr id="37" name="Block Arc 133"/>
                <p:cNvSpPr/>
                <p:nvPr/>
              </p:nvSpPr>
              <p:spPr>
                <a:xfrm rot="12943459">
                  <a:off x="1882067" y="2796467"/>
                  <a:ext cx="1313894" cy="1313894"/>
                </a:xfrm>
                <a:prstGeom prst="blockArc">
                  <a:avLst>
                    <a:gd name="adj1" fmla="val 8964929"/>
                    <a:gd name="adj2" fmla="val 7324230"/>
                    <a:gd name="adj3" fmla="val 7594"/>
                  </a:avLst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Oval 134"/>
                <p:cNvSpPr/>
                <p:nvPr/>
              </p:nvSpPr>
              <p:spPr>
                <a:xfrm>
                  <a:off x="2150177" y="3064576"/>
                  <a:ext cx="777674" cy="777674"/>
                </a:xfrm>
                <a:prstGeom prst="ellipse">
                  <a:avLst/>
                </a:prstGeom>
                <a:solidFill>
                  <a:srgbClr val="7D9E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/>
                </a:p>
              </p:txBody>
            </p:sp>
          </p:grpSp>
          <p:grpSp>
            <p:nvGrpSpPr>
              <p:cNvPr id="28" name="Group 2"/>
              <p:cNvGrpSpPr/>
              <p:nvPr/>
            </p:nvGrpSpPr>
            <p:grpSpPr>
              <a:xfrm>
                <a:off x="7108030" y="3297628"/>
                <a:ext cx="239318" cy="243151"/>
                <a:chOff x="7108030" y="2440377"/>
                <a:chExt cx="239318" cy="243151"/>
              </a:xfrm>
            </p:grpSpPr>
            <p:sp>
              <p:nvSpPr>
                <p:cNvPr id="35" name="Freeform 41"/>
                <p:cNvSpPr/>
                <p:nvPr/>
              </p:nvSpPr>
              <p:spPr>
                <a:xfrm rot="10800000" flipV="1">
                  <a:off x="7108030" y="2440377"/>
                  <a:ext cx="239318" cy="243151"/>
                </a:xfrm>
                <a:custGeom>
                  <a:avLst/>
                  <a:gdLst>
                    <a:gd name="connsiteX0" fmla="*/ 160364 w 239318"/>
                    <a:gd name="connsiteY0" fmla="*/ 0 h 243151"/>
                    <a:gd name="connsiteX1" fmla="*/ 139093 w 239318"/>
                    <a:gd name="connsiteY1" fmla="*/ 40447 h 243151"/>
                    <a:gd name="connsiteX2" fmla="*/ 141529 w 239318"/>
                    <a:gd name="connsiteY2" fmla="*/ 51630 h 243151"/>
                    <a:gd name="connsiteX3" fmla="*/ 88884 w 239318"/>
                    <a:gd name="connsiteY3" fmla="*/ 51630 h 243151"/>
                    <a:gd name="connsiteX4" fmla="*/ 91176 w 239318"/>
                    <a:gd name="connsiteY4" fmla="*/ 41110 h 243151"/>
                    <a:gd name="connsiteX5" fmla="*/ 69905 w 239318"/>
                    <a:gd name="connsiteY5" fmla="*/ 663 h 243151"/>
                    <a:gd name="connsiteX6" fmla="*/ 48634 w 239318"/>
                    <a:gd name="connsiteY6" fmla="*/ 41110 h 243151"/>
                    <a:gd name="connsiteX7" fmla="*/ 50925 w 239318"/>
                    <a:gd name="connsiteY7" fmla="*/ 51630 h 243151"/>
                    <a:gd name="connsiteX8" fmla="*/ 0 w 239318"/>
                    <a:gd name="connsiteY8" fmla="*/ 51630 h 243151"/>
                    <a:gd name="connsiteX9" fmla="*/ 0 w 239318"/>
                    <a:gd name="connsiteY9" fmla="*/ 243151 h 243151"/>
                    <a:gd name="connsiteX10" fmla="*/ 239318 w 239318"/>
                    <a:gd name="connsiteY10" fmla="*/ 243151 h 243151"/>
                    <a:gd name="connsiteX11" fmla="*/ 239318 w 239318"/>
                    <a:gd name="connsiteY11" fmla="*/ 51630 h 243151"/>
                    <a:gd name="connsiteX12" fmla="*/ 179199 w 239318"/>
                    <a:gd name="connsiteY12" fmla="*/ 51630 h 243151"/>
                    <a:gd name="connsiteX13" fmla="*/ 181635 w 239318"/>
                    <a:gd name="connsiteY13" fmla="*/ 40447 h 243151"/>
                    <a:gd name="connsiteX14" fmla="*/ 160364 w 239318"/>
                    <a:gd name="connsiteY14" fmla="*/ 0 h 243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9318" h="243151">
                      <a:moveTo>
                        <a:pt x="160364" y="0"/>
                      </a:moveTo>
                      <a:cubicBezTo>
                        <a:pt x="148616" y="0"/>
                        <a:pt x="139093" y="18109"/>
                        <a:pt x="139093" y="40447"/>
                      </a:cubicBezTo>
                      <a:lnTo>
                        <a:pt x="141529" y="51630"/>
                      </a:lnTo>
                      <a:lnTo>
                        <a:pt x="88884" y="51630"/>
                      </a:lnTo>
                      <a:lnTo>
                        <a:pt x="91176" y="41110"/>
                      </a:lnTo>
                      <a:cubicBezTo>
                        <a:pt x="91176" y="18772"/>
                        <a:pt x="81653" y="663"/>
                        <a:pt x="69905" y="663"/>
                      </a:cubicBezTo>
                      <a:cubicBezTo>
                        <a:pt x="58157" y="663"/>
                        <a:pt x="48634" y="18772"/>
                        <a:pt x="48634" y="41110"/>
                      </a:cubicBezTo>
                      <a:lnTo>
                        <a:pt x="50925" y="51630"/>
                      </a:lnTo>
                      <a:lnTo>
                        <a:pt x="0" y="51630"/>
                      </a:lnTo>
                      <a:lnTo>
                        <a:pt x="0" y="243151"/>
                      </a:lnTo>
                      <a:lnTo>
                        <a:pt x="239318" y="243151"/>
                      </a:lnTo>
                      <a:lnTo>
                        <a:pt x="239318" y="51630"/>
                      </a:lnTo>
                      <a:lnTo>
                        <a:pt x="179199" y="51630"/>
                      </a:lnTo>
                      <a:lnTo>
                        <a:pt x="181635" y="40447"/>
                      </a:lnTo>
                      <a:cubicBezTo>
                        <a:pt x="181635" y="18109"/>
                        <a:pt x="172112" y="0"/>
                        <a:pt x="160364" y="0"/>
                      </a:cubicBezTo>
                      <a:close/>
                    </a:path>
                  </a:pathLst>
                </a:custGeom>
                <a:noFill/>
                <a:ln w="222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15" dirty="0"/>
                </a:p>
              </p:txBody>
            </p:sp>
            <p:sp>
              <p:nvSpPr>
                <p:cNvPr id="36" name="Rectangle 144"/>
                <p:cNvSpPr/>
                <p:nvPr/>
              </p:nvSpPr>
              <p:spPr>
                <a:xfrm>
                  <a:off x="7112630" y="2493527"/>
                  <a:ext cx="230118" cy="364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/>
                </a:p>
              </p:txBody>
            </p:sp>
          </p:grpSp>
          <p:grpSp>
            <p:nvGrpSpPr>
              <p:cNvPr id="29" name="Group 1"/>
              <p:cNvGrpSpPr/>
              <p:nvPr/>
            </p:nvGrpSpPr>
            <p:grpSpPr>
              <a:xfrm>
                <a:off x="5373312" y="3267611"/>
                <a:ext cx="216999" cy="249735"/>
                <a:chOff x="5359135" y="2382008"/>
                <a:chExt cx="216999" cy="249735"/>
              </a:xfrm>
            </p:grpSpPr>
            <p:sp>
              <p:nvSpPr>
                <p:cNvPr id="31" name="Half Frame 1"/>
                <p:cNvSpPr/>
                <p:nvPr/>
              </p:nvSpPr>
              <p:spPr>
                <a:xfrm rot="10800000" flipH="1">
                  <a:off x="5359135" y="2382008"/>
                  <a:ext cx="216999" cy="249735"/>
                </a:xfrm>
                <a:custGeom>
                  <a:avLst/>
                  <a:gdLst>
                    <a:gd name="connsiteX0" fmla="*/ 0 w 999747"/>
                    <a:gd name="connsiteY0" fmla="*/ 0 h 1605837"/>
                    <a:gd name="connsiteX1" fmla="*/ 999747 w 999747"/>
                    <a:gd name="connsiteY1" fmla="*/ 0 h 1605837"/>
                    <a:gd name="connsiteX2" fmla="*/ 999747 w 999747"/>
                    <a:gd name="connsiteY2" fmla="*/ 0 h 1605837"/>
                    <a:gd name="connsiteX3" fmla="*/ 0 w 999747"/>
                    <a:gd name="connsiteY3" fmla="*/ 0 h 1605837"/>
                    <a:gd name="connsiteX4" fmla="*/ 0 w 999747"/>
                    <a:gd name="connsiteY4" fmla="*/ 1605837 h 1605837"/>
                    <a:gd name="connsiteX5" fmla="*/ 0 w 999747"/>
                    <a:gd name="connsiteY5" fmla="*/ 1605837 h 1605837"/>
                    <a:gd name="connsiteX6" fmla="*/ 0 w 999747"/>
                    <a:gd name="connsiteY6" fmla="*/ 0 h 1605837"/>
                    <a:gd name="connsiteX0-1" fmla="*/ 0 w 999747"/>
                    <a:gd name="connsiteY0-2" fmla="*/ 8964 h 1614801"/>
                    <a:gd name="connsiteX1-3" fmla="*/ 999747 w 999747"/>
                    <a:gd name="connsiteY1-4" fmla="*/ 8964 h 1614801"/>
                    <a:gd name="connsiteX2-5" fmla="*/ 703911 w 999747"/>
                    <a:gd name="connsiteY2-6" fmla="*/ 0 h 1614801"/>
                    <a:gd name="connsiteX3-7" fmla="*/ 0 w 999747"/>
                    <a:gd name="connsiteY3-8" fmla="*/ 8964 h 1614801"/>
                    <a:gd name="connsiteX4-9" fmla="*/ 0 w 999747"/>
                    <a:gd name="connsiteY4-10" fmla="*/ 1614801 h 1614801"/>
                    <a:gd name="connsiteX5-11" fmla="*/ 0 w 999747"/>
                    <a:gd name="connsiteY5-12" fmla="*/ 1614801 h 1614801"/>
                    <a:gd name="connsiteX6-13" fmla="*/ 0 w 999747"/>
                    <a:gd name="connsiteY6-14" fmla="*/ 8964 h 1614801"/>
                    <a:gd name="connsiteX0-15" fmla="*/ 0 w 703911"/>
                    <a:gd name="connsiteY0-16" fmla="*/ 8964 h 1614801"/>
                    <a:gd name="connsiteX1-17" fmla="*/ 703911 w 703911"/>
                    <a:gd name="connsiteY1-18" fmla="*/ 0 h 1614801"/>
                    <a:gd name="connsiteX2-19" fmla="*/ 0 w 703911"/>
                    <a:gd name="connsiteY2-20" fmla="*/ 8964 h 1614801"/>
                    <a:gd name="connsiteX3-21" fmla="*/ 0 w 703911"/>
                    <a:gd name="connsiteY3-22" fmla="*/ 1614801 h 1614801"/>
                    <a:gd name="connsiteX4-23" fmla="*/ 0 w 703911"/>
                    <a:gd name="connsiteY4-24" fmla="*/ 1614801 h 1614801"/>
                    <a:gd name="connsiteX5-25" fmla="*/ 0 w 703911"/>
                    <a:gd name="connsiteY5-26" fmla="*/ 8964 h 1614801"/>
                    <a:gd name="connsiteX0-27" fmla="*/ 0 w 703911"/>
                    <a:gd name="connsiteY0-28" fmla="*/ 8964 h 1614801"/>
                    <a:gd name="connsiteX1-29" fmla="*/ 703911 w 703911"/>
                    <a:gd name="connsiteY1-30" fmla="*/ 0 h 1614801"/>
                    <a:gd name="connsiteX2-31" fmla="*/ 0 w 703911"/>
                    <a:gd name="connsiteY2-32" fmla="*/ 8964 h 1614801"/>
                    <a:gd name="connsiteX3-33" fmla="*/ 0 w 703911"/>
                    <a:gd name="connsiteY3-34" fmla="*/ 1614801 h 1614801"/>
                    <a:gd name="connsiteX4-35" fmla="*/ 0 w 703911"/>
                    <a:gd name="connsiteY4-36" fmla="*/ 1614801 h 1614801"/>
                    <a:gd name="connsiteX5-37" fmla="*/ 0 w 703911"/>
                    <a:gd name="connsiteY5-38" fmla="*/ 8964 h 1614801"/>
                    <a:gd name="connsiteX0-39" fmla="*/ 0 w 703911"/>
                    <a:gd name="connsiteY0-40" fmla="*/ 0 h 1605837"/>
                    <a:gd name="connsiteX1-41" fmla="*/ 703911 w 703911"/>
                    <a:gd name="connsiteY1-42" fmla="*/ 8965 h 1605837"/>
                    <a:gd name="connsiteX2-43" fmla="*/ 0 w 703911"/>
                    <a:gd name="connsiteY2-44" fmla="*/ 0 h 1605837"/>
                    <a:gd name="connsiteX3-45" fmla="*/ 0 w 703911"/>
                    <a:gd name="connsiteY3-46" fmla="*/ 1605837 h 1605837"/>
                    <a:gd name="connsiteX4-47" fmla="*/ 0 w 703911"/>
                    <a:gd name="connsiteY4-48" fmla="*/ 1605837 h 1605837"/>
                    <a:gd name="connsiteX5-49" fmla="*/ 0 w 703911"/>
                    <a:gd name="connsiteY5-50" fmla="*/ 0 h 1605837"/>
                    <a:gd name="connsiteX0-51" fmla="*/ 0 w 506687"/>
                    <a:gd name="connsiteY0-52" fmla="*/ 0 h 1605837"/>
                    <a:gd name="connsiteX1-53" fmla="*/ 506687 w 506687"/>
                    <a:gd name="connsiteY1-54" fmla="*/ 1 h 1605837"/>
                    <a:gd name="connsiteX2-55" fmla="*/ 0 w 506687"/>
                    <a:gd name="connsiteY2-56" fmla="*/ 0 h 1605837"/>
                    <a:gd name="connsiteX3-57" fmla="*/ 0 w 506687"/>
                    <a:gd name="connsiteY3-58" fmla="*/ 1605837 h 1605837"/>
                    <a:gd name="connsiteX4-59" fmla="*/ 0 w 506687"/>
                    <a:gd name="connsiteY4-60" fmla="*/ 1605837 h 1605837"/>
                    <a:gd name="connsiteX5-61" fmla="*/ 0 w 506687"/>
                    <a:gd name="connsiteY5-62" fmla="*/ 0 h 1605837"/>
                  </a:gdLst>
                  <a:ahLst/>
                  <a:cxnLst>
                    <a:cxn ang="0">
                      <a:pos x="connsiteX0-51" y="connsiteY0-52"/>
                    </a:cxn>
                    <a:cxn ang="0">
                      <a:pos x="connsiteX1-53" y="connsiteY1-54"/>
                    </a:cxn>
                    <a:cxn ang="0">
                      <a:pos x="connsiteX2-55" y="connsiteY2-56"/>
                    </a:cxn>
                    <a:cxn ang="0">
                      <a:pos x="connsiteX3-57" y="connsiteY3-58"/>
                    </a:cxn>
                    <a:cxn ang="0">
                      <a:pos x="connsiteX4-59" y="connsiteY4-60"/>
                    </a:cxn>
                    <a:cxn ang="0">
                      <a:pos x="connsiteX5-61" y="connsiteY5-62"/>
                    </a:cxn>
                  </a:cxnLst>
                  <a:rect l="l" t="t" r="r" b="b"/>
                  <a:pathLst>
                    <a:path w="506687" h="1605837">
                      <a:moveTo>
                        <a:pt x="0" y="0"/>
                      </a:moveTo>
                      <a:lnTo>
                        <a:pt x="506687" y="1"/>
                      </a:lnTo>
                      <a:lnTo>
                        <a:pt x="0" y="0"/>
                      </a:lnTo>
                      <a:lnTo>
                        <a:pt x="0" y="1605837"/>
                      </a:lnTo>
                      <a:lnTo>
                        <a:pt x="0" y="16058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Flowchart: Process 150"/>
                <p:cNvSpPr/>
                <p:nvPr/>
              </p:nvSpPr>
              <p:spPr>
                <a:xfrm>
                  <a:off x="5389208" y="2490659"/>
                  <a:ext cx="28782" cy="141083"/>
                </a:xfrm>
                <a:prstGeom prst="flowChartProcess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/>
                </a:p>
              </p:txBody>
            </p:sp>
            <p:sp>
              <p:nvSpPr>
                <p:cNvPr id="33" name="Flowchart: Process 151"/>
                <p:cNvSpPr/>
                <p:nvPr/>
              </p:nvSpPr>
              <p:spPr>
                <a:xfrm>
                  <a:off x="5526093" y="2382018"/>
                  <a:ext cx="32927" cy="242855"/>
                </a:xfrm>
                <a:prstGeom prst="flowChartProcess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/>
                </a:p>
              </p:txBody>
            </p:sp>
            <p:sp>
              <p:nvSpPr>
                <p:cNvPr id="34" name="Flowchart: Process 152"/>
                <p:cNvSpPr/>
                <p:nvPr/>
              </p:nvSpPr>
              <p:spPr>
                <a:xfrm>
                  <a:off x="5454721" y="2436605"/>
                  <a:ext cx="28782" cy="190160"/>
                </a:xfrm>
                <a:prstGeom prst="flowChartProcess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5" dirty="0"/>
                </a:p>
              </p:txBody>
            </p:sp>
          </p:grpSp>
          <p:sp>
            <p:nvSpPr>
              <p:cNvPr id="30" name="Freeform 44"/>
              <p:cNvSpPr/>
              <p:nvPr/>
            </p:nvSpPr>
            <p:spPr>
              <a:xfrm rot="1825674">
                <a:off x="1771102" y="3325532"/>
                <a:ext cx="447717" cy="182943"/>
              </a:xfrm>
              <a:custGeom>
                <a:avLst/>
                <a:gdLst>
                  <a:gd name="connsiteX0" fmla="*/ 0 w 447717"/>
                  <a:gd name="connsiteY0" fmla="*/ 83672 h 182943"/>
                  <a:gd name="connsiteX1" fmla="*/ 447717 w 447717"/>
                  <a:gd name="connsiteY1" fmla="*/ 0 h 182943"/>
                  <a:gd name="connsiteX2" fmla="*/ 436560 w 447717"/>
                  <a:gd name="connsiteY2" fmla="*/ 10954 h 182943"/>
                  <a:gd name="connsiteX3" fmla="*/ 364472 w 447717"/>
                  <a:gd name="connsiteY3" fmla="*/ 79417 h 182943"/>
                  <a:gd name="connsiteX4" fmla="*/ 364562 w 447717"/>
                  <a:gd name="connsiteY4" fmla="*/ 79469 h 182943"/>
                  <a:gd name="connsiteX5" fmla="*/ 1124 w 447717"/>
                  <a:gd name="connsiteY5" fmla="*/ 83672 h 182943"/>
                  <a:gd name="connsiteX6" fmla="*/ 26359 w 447717"/>
                  <a:gd name="connsiteY6" fmla="*/ 85077 h 182943"/>
                  <a:gd name="connsiteX7" fmla="*/ 363099 w 447717"/>
                  <a:gd name="connsiteY7" fmla="*/ 81143 h 182943"/>
                  <a:gd name="connsiteX8" fmla="*/ 435344 w 447717"/>
                  <a:gd name="connsiteY8" fmla="*/ 122958 h 182943"/>
                  <a:gd name="connsiteX9" fmla="*/ 439783 w 447717"/>
                  <a:gd name="connsiteY9" fmla="*/ 123964 h 182943"/>
                  <a:gd name="connsiteX10" fmla="*/ 363358 w 447717"/>
                  <a:gd name="connsiteY10" fmla="*/ 80387 h 182943"/>
                  <a:gd name="connsiteX11" fmla="*/ 367904 w 447717"/>
                  <a:gd name="connsiteY11" fmla="*/ 80335 h 182943"/>
                  <a:gd name="connsiteX12" fmla="*/ 389531 w 447717"/>
                  <a:gd name="connsiteY12" fmla="*/ 58746 h 182943"/>
                  <a:gd name="connsiteX13" fmla="*/ 442102 w 447717"/>
                  <a:gd name="connsiteY13" fmla="*/ 124691 h 182943"/>
                  <a:gd name="connsiteX14" fmla="*/ 435720 w 447717"/>
                  <a:gd name="connsiteY14" fmla="*/ 123176 h 182943"/>
                  <a:gd name="connsiteX15" fmla="*/ 436516 w 447717"/>
                  <a:gd name="connsiteY15" fmla="*/ 123637 h 182943"/>
                  <a:gd name="connsiteX16" fmla="*/ 420832 w 447717"/>
                  <a:gd name="connsiteY16" fmla="*/ 120031 h 182943"/>
                  <a:gd name="connsiteX17" fmla="*/ 358631 w 447717"/>
                  <a:gd name="connsiteY17" fmla="*/ 105046 h 182943"/>
                  <a:gd name="connsiteX18" fmla="*/ 390347 w 447717"/>
                  <a:gd name="connsiteY18" fmla="*/ 182943 h 182943"/>
                  <a:gd name="connsiteX19" fmla="*/ 7521 w 447717"/>
                  <a:gd name="connsiteY19" fmla="*/ 85585 h 182943"/>
                  <a:gd name="connsiteX20" fmla="*/ 3283 w 447717"/>
                  <a:gd name="connsiteY20" fmla="*/ 85346 h 182943"/>
                  <a:gd name="connsiteX21" fmla="*/ 6439 w 447717"/>
                  <a:gd name="connsiteY21" fmla="*/ 85310 h 18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47717" h="182943">
                    <a:moveTo>
                      <a:pt x="0" y="83672"/>
                    </a:moveTo>
                    <a:lnTo>
                      <a:pt x="447717" y="0"/>
                    </a:lnTo>
                    <a:lnTo>
                      <a:pt x="436560" y="10954"/>
                    </a:lnTo>
                    <a:lnTo>
                      <a:pt x="364472" y="79417"/>
                    </a:lnTo>
                    <a:lnTo>
                      <a:pt x="364562" y="79469"/>
                    </a:lnTo>
                    <a:lnTo>
                      <a:pt x="1124" y="83672"/>
                    </a:lnTo>
                    <a:lnTo>
                      <a:pt x="26359" y="85077"/>
                    </a:lnTo>
                    <a:lnTo>
                      <a:pt x="363099" y="81143"/>
                    </a:lnTo>
                    <a:lnTo>
                      <a:pt x="435344" y="122958"/>
                    </a:lnTo>
                    <a:lnTo>
                      <a:pt x="439783" y="123964"/>
                    </a:lnTo>
                    <a:lnTo>
                      <a:pt x="363358" y="80387"/>
                    </a:lnTo>
                    <a:lnTo>
                      <a:pt x="367904" y="80335"/>
                    </a:lnTo>
                    <a:lnTo>
                      <a:pt x="389531" y="58746"/>
                    </a:lnTo>
                    <a:lnTo>
                      <a:pt x="442102" y="124691"/>
                    </a:lnTo>
                    <a:lnTo>
                      <a:pt x="435720" y="123176"/>
                    </a:lnTo>
                    <a:lnTo>
                      <a:pt x="436516" y="123637"/>
                    </a:lnTo>
                    <a:lnTo>
                      <a:pt x="420832" y="120031"/>
                    </a:lnTo>
                    <a:lnTo>
                      <a:pt x="358631" y="105046"/>
                    </a:lnTo>
                    <a:lnTo>
                      <a:pt x="390347" y="182943"/>
                    </a:lnTo>
                    <a:lnTo>
                      <a:pt x="7521" y="85585"/>
                    </a:lnTo>
                    <a:lnTo>
                      <a:pt x="3283" y="85346"/>
                    </a:lnTo>
                    <a:lnTo>
                      <a:pt x="6439" y="8531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015" dirty="0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696418" y="4077507"/>
              <a:ext cx="10799165" cy="1392916"/>
              <a:chOff x="974865" y="4077507"/>
              <a:chExt cx="10799165" cy="1392916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974865" y="4077507"/>
                <a:ext cx="2253318" cy="1392916"/>
                <a:chOff x="675547" y="3961760"/>
                <a:chExt cx="2253318" cy="1392916"/>
              </a:xfrm>
            </p:grpSpPr>
            <p:sp>
              <p:nvSpPr>
                <p:cNvPr id="20" name="文本框 36"/>
                <p:cNvSpPr txBox="1"/>
                <p:nvPr/>
              </p:nvSpPr>
              <p:spPr>
                <a:xfrm>
                  <a:off x="791998" y="3961760"/>
                  <a:ext cx="199139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 noProof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YOUR TEXT </a:t>
                  </a:r>
                  <a:endParaRPr lang="en-US" altLang="zh-CN" sz="24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Text Placeholder 32"/>
                <p:cNvSpPr txBox="1"/>
                <p:nvPr/>
              </p:nvSpPr>
              <p:spPr>
                <a:xfrm>
                  <a:off x="675547" y="4372462"/>
                  <a:ext cx="2253318" cy="982214"/>
                </a:xfrm>
                <a:prstGeom prst="rect">
                  <a:avLst/>
                </a:prstGeom>
              </p:spPr>
              <p:txBody>
                <a:bodyPr lIns="0" tIns="0" rIns="0" bIns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buNone/>
                  </a:pPr>
                  <a:r>
                    <a:rPr lang="en-US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Lemon drops oat cake oat cake sugar plum. Jelly beans macaroon I love topping danish cake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3974624" y="4077507"/>
                <a:ext cx="2253318" cy="1392916"/>
                <a:chOff x="675547" y="3961760"/>
                <a:chExt cx="2253318" cy="1392916"/>
              </a:xfrm>
            </p:grpSpPr>
            <p:sp>
              <p:nvSpPr>
                <p:cNvPr id="18" name="文本框 36"/>
                <p:cNvSpPr txBox="1"/>
                <p:nvPr/>
              </p:nvSpPr>
              <p:spPr>
                <a:xfrm>
                  <a:off x="791998" y="3961760"/>
                  <a:ext cx="199139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 noProof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YOUR TEXT </a:t>
                  </a:r>
                  <a:endParaRPr lang="en-US" altLang="zh-CN" sz="24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Text Placeholder 32"/>
                <p:cNvSpPr txBox="1"/>
                <p:nvPr/>
              </p:nvSpPr>
              <p:spPr>
                <a:xfrm>
                  <a:off x="675547" y="4372462"/>
                  <a:ext cx="2253318" cy="982214"/>
                </a:xfrm>
                <a:prstGeom prst="rect">
                  <a:avLst/>
                </a:prstGeom>
              </p:spPr>
              <p:txBody>
                <a:bodyPr lIns="0" tIns="0" rIns="0" bIns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buNone/>
                  </a:pPr>
                  <a:r>
                    <a:rPr lang="en-US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Lemon drops oat cake oat cake sugar plum. Jelly beans macaroon I love topping danish cake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6520953" y="4077507"/>
                <a:ext cx="2253318" cy="1392916"/>
                <a:chOff x="675547" y="3961760"/>
                <a:chExt cx="2253318" cy="1392916"/>
              </a:xfrm>
            </p:grpSpPr>
            <p:sp>
              <p:nvSpPr>
                <p:cNvPr id="16" name="文本框 36"/>
                <p:cNvSpPr txBox="1"/>
                <p:nvPr/>
              </p:nvSpPr>
              <p:spPr>
                <a:xfrm>
                  <a:off x="791998" y="3961760"/>
                  <a:ext cx="199139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 noProof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YOUR TEXT </a:t>
                  </a:r>
                  <a:endParaRPr lang="en-US" altLang="zh-CN" sz="24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" name="Text Placeholder 32"/>
                <p:cNvSpPr txBox="1"/>
                <p:nvPr/>
              </p:nvSpPr>
              <p:spPr>
                <a:xfrm>
                  <a:off x="675547" y="4372462"/>
                  <a:ext cx="2253318" cy="982214"/>
                </a:xfrm>
                <a:prstGeom prst="rect">
                  <a:avLst/>
                </a:prstGeom>
              </p:spPr>
              <p:txBody>
                <a:bodyPr lIns="0" tIns="0" rIns="0" bIns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buNone/>
                  </a:pPr>
                  <a:r>
                    <a:rPr lang="en-US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Lemon drops oat cake oat cake sugar plum. Jelly beans macaroon I love topping danish cake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9520712" y="4077507"/>
                <a:ext cx="2253318" cy="1392916"/>
                <a:chOff x="675547" y="3961760"/>
                <a:chExt cx="2253318" cy="1392916"/>
              </a:xfrm>
            </p:grpSpPr>
            <p:sp>
              <p:nvSpPr>
                <p:cNvPr id="14" name="文本框 36"/>
                <p:cNvSpPr txBox="1"/>
                <p:nvPr/>
              </p:nvSpPr>
              <p:spPr>
                <a:xfrm>
                  <a:off x="791998" y="3961760"/>
                  <a:ext cx="199139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2400" noProof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YOUR TEXT </a:t>
                  </a:r>
                  <a:endParaRPr lang="en-US" altLang="zh-CN" sz="240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Text Placeholder 32"/>
                <p:cNvSpPr txBox="1"/>
                <p:nvPr/>
              </p:nvSpPr>
              <p:spPr>
                <a:xfrm>
                  <a:off x="675547" y="4372462"/>
                  <a:ext cx="2253318" cy="982214"/>
                </a:xfrm>
                <a:prstGeom prst="rect">
                  <a:avLst/>
                </a:prstGeom>
              </p:spPr>
              <p:txBody>
                <a:bodyPr lIns="0" tIns="0" rIns="0" bIns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buNone/>
                  </a:pPr>
                  <a:r>
                    <a:rPr lang="en-US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Lemon drops oat cake oat cake sugar plum. Jelly beans macaroon I love topping danish cake</a:t>
                  </a:r>
                  <a:endPara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7D9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63333" r="36192" b="2188"/>
          <a:stretch>
            <a:fillRect/>
          </a:stretch>
        </p:blipFill>
        <p:spPr>
          <a:xfrm>
            <a:off x="9387840" y="147792"/>
            <a:ext cx="574126" cy="1127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34831" r="34366" b="36109"/>
          <a:stretch>
            <a:fillRect/>
          </a:stretch>
        </p:blipFill>
        <p:spPr>
          <a:xfrm flipH="1">
            <a:off x="9959744" y="3892457"/>
            <a:ext cx="2149065" cy="28177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r="60229" b="75124"/>
          <a:stretch>
            <a:fillRect/>
          </a:stretch>
        </p:blipFill>
        <p:spPr>
          <a:xfrm>
            <a:off x="9703142" y="5192878"/>
            <a:ext cx="1239426" cy="14091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6" t="64827" r="12176" b="22564"/>
          <a:stretch>
            <a:fillRect/>
          </a:stretch>
        </p:blipFill>
        <p:spPr>
          <a:xfrm>
            <a:off x="9961966" y="5835019"/>
            <a:ext cx="1735015" cy="864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68946" r="70677" b="2387"/>
          <a:stretch>
            <a:fillRect/>
          </a:stretch>
        </p:blipFill>
        <p:spPr>
          <a:xfrm rot="20052631">
            <a:off x="45471" y="4914454"/>
            <a:ext cx="2407920" cy="1965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0" b="83607"/>
          <a:stretch>
            <a:fillRect/>
          </a:stretch>
        </p:blipFill>
        <p:spPr>
          <a:xfrm flipH="1">
            <a:off x="422444" y="252046"/>
            <a:ext cx="3638696" cy="211739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584608" y="2456557"/>
            <a:ext cx="5022785" cy="1944886"/>
            <a:chOff x="1502113" y="2454354"/>
            <a:chExt cx="5022785" cy="1944886"/>
          </a:xfrm>
        </p:grpSpPr>
        <p:sp>
          <p:nvSpPr>
            <p:cNvPr id="17" name="0"/>
            <p:cNvSpPr>
              <a:spLocks noChangeArrowheads="1"/>
            </p:cNvSpPr>
            <p:nvPr/>
          </p:nvSpPr>
          <p:spPr bwMode="auto">
            <a:xfrm>
              <a:off x="1705182" y="3475910"/>
              <a:ext cx="461664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zh-CN" altLang="en-US" sz="600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akuyoxingshu7000" pitchFamily="2" charset="-122"/>
                </a:rPr>
                <a:t>感谢各位观看</a:t>
              </a:r>
              <a:endParaRPr lang="en-US" altLang="zh-CN" sz="6000" dirty="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kuyoxingshu7000" pitchFamily="2" charset="-122"/>
              </a:endParaRPr>
            </a:p>
          </p:txBody>
        </p:sp>
        <p:sp>
          <p:nvSpPr>
            <p:cNvPr id="24" name="0"/>
            <p:cNvSpPr>
              <a:spLocks noChangeArrowheads="1"/>
            </p:cNvSpPr>
            <p:nvPr/>
          </p:nvSpPr>
          <p:spPr bwMode="auto">
            <a:xfrm>
              <a:off x="1502113" y="2454354"/>
              <a:ext cx="502278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660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akuyoxingshu7000" pitchFamily="2" charset="-122"/>
                </a:rPr>
                <a:t>THANK YOU</a:t>
              </a:r>
              <a:endParaRPr lang="en-US" altLang="zh-CN" sz="6600" dirty="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akuyoxingshu7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7D9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63333" r="36192" b="2188"/>
          <a:stretch>
            <a:fillRect/>
          </a:stretch>
        </p:blipFill>
        <p:spPr>
          <a:xfrm>
            <a:off x="9387840" y="147792"/>
            <a:ext cx="574126" cy="1127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34831" r="34366" b="36109"/>
          <a:stretch>
            <a:fillRect/>
          </a:stretch>
        </p:blipFill>
        <p:spPr>
          <a:xfrm flipH="1">
            <a:off x="9959744" y="3892457"/>
            <a:ext cx="2149065" cy="28177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r="60229" b="75124"/>
          <a:stretch>
            <a:fillRect/>
          </a:stretch>
        </p:blipFill>
        <p:spPr>
          <a:xfrm>
            <a:off x="9703142" y="5192878"/>
            <a:ext cx="1239426" cy="14091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6" t="64827" r="12176" b="22564"/>
          <a:stretch>
            <a:fillRect/>
          </a:stretch>
        </p:blipFill>
        <p:spPr>
          <a:xfrm>
            <a:off x="9961966" y="5835019"/>
            <a:ext cx="1735015" cy="864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68946" r="70677" b="2387"/>
          <a:stretch>
            <a:fillRect/>
          </a:stretch>
        </p:blipFill>
        <p:spPr>
          <a:xfrm rot="20052631">
            <a:off x="45471" y="4914454"/>
            <a:ext cx="2407920" cy="1965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0" b="83607"/>
          <a:stretch>
            <a:fillRect/>
          </a:stretch>
        </p:blipFill>
        <p:spPr>
          <a:xfrm flipH="1">
            <a:off x="422444" y="252046"/>
            <a:ext cx="3638696" cy="211739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013701" y="2560570"/>
            <a:ext cx="677108" cy="1519056"/>
          </a:xfrm>
          <a:prstGeom prst="rect">
            <a:avLst/>
          </a:prstGeom>
          <a:noFill/>
          <a:ln w="28575">
            <a:solidFill>
              <a:srgbClr val="7D9EA3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3200" dirty="0">
              <a:solidFill>
                <a:srgbClr val="7D9E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828484" y="1601309"/>
            <a:ext cx="638208" cy="638208"/>
          </a:xfrm>
          <a:prstGeom prst="ellipse">
            <a:avLst/>
          </a:prstGeom>
          <a:solidFill>
            <a:srgbClr val="7D9EA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286764" y="1668593"/>
            <a:ext cx="3891536" cy="534386"/>
            <a:chOff x="5273981" y="1668593"/>
            <a:chExt cx="3891536" cy="534386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5273981" y="1668593"/>
              <a:ext cx="3891536" cy="0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5273981" y="2202979"/>
              <a:ext cx="3891536" cy="0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9150274" y="1668593"/>
              <a:ext cx="0" cy="534386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椭圆 27"/>
          <p:cNvSpPr/>
          <p:nvPr/>
        </p:nvSpPr>
        <p:spPr>
          <a:xfrm>
            <a:off x="4828484" y="2560570"/>
            <a:ext cx="638208" cy="638208"/>
          </a:xfrm>
          <a:prstGeom prst="ellipse">
            <a:avLst/>
          </a:prstGeom>
          <a:solidFill>
            <a:srgbClr val="7D9EA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286764" y="2627854"/>
            <a:ext cx="3891536" cy="534386"/>
            <a:chOff x="5273981" y="2627854"/>
            <a:chExt cx="3891536" cy="534386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273981" y="2627854"/>
              <a:ext cx="3891536" cy="0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273981" y="3162239"/>
              <a:ext cx="3891536" cy="0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9150274" y="2627854"/>
              <a:ext cx="0" cy="534386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椭圆 32"/>
          <p:cNvSpPr/>
          <p:nvPr/>
        </p:nvSpPr>
        <p:spPr>
          <a:xfrm>
            <a:off x="4828484" y="3579780"/>
            <a:ext cx="638208" cy="638208"/>
          </a:xfrm>
          <a:prstGeom prst="ellipse">
            <a:avLst/>
          </a:prstGeom>
          <a:solidFill>
            <a:srgbClr val="7D9EA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286764" y="3647063"/>
            <a:ext cx="3891536" cy="534386"/>
            <a:chOff x="5273981" y="3647063"/>
            <a:chExt cx="3891536" cy="534386"/>
          </a:xfrm>
        </p:grpSpPr>
        <p:cxnSp>
          <p:nvCxnSpPr>
            <p:cNvPr id="35" name="直接连接符 34"/>
            <p:cNvCxnSpPr/>
            <p:nvPr/>
          </p:nvCxnSpPr>
          <p:spPr>
            <a:xfrm>
              <a:off x="5273981" y="3647063"/>
              <a:ext cx="3891536" cy="0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5273981" y="4181449"/>
              <a:ext cx="3891536" cy="0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9150274" y="3647063"/>
              <a:ext cx="0" cy="534386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椭圆 37"/>
          <p:cNvSpPr/>
          <p:nvPr/>
        </p:nvSpPr>
        <p:spPr>
          <a:xfrm>
            <a:off x="4828484" y="4618483"/>
            <a:ext cx="638208" cy="638208"/>
          </a:xfrm>
          <a:prstGeom prst="ellipse">
            <a:avLst/>
          </a:prstGeom>
          <a:solidFill>
            <a:srgbClr val="7D9EA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286764" y="4685767"/>
            <a:ext cx="3891536" cy="534386"/>
            <a:chOff x="5273981" y="4685767"/>
            <a:chExt cx="3891536" cy="534386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5273981" y="4685767"/>
              <a:ext cx="3891536" cy="0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5273981" y="5220152"/>
              <a:ext cx="3891536" cy="0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9150274" y="4685767"/>
              <a:ext cx="0" cy="534386"/>
            </a:xfrm>
            <a:prstGeom prst="line">
              <a:avLst/>
            </a:prstGeom>
            <a:solidFill>
              <a:srgbClr val="F28A72"/>
            </a:solidFill>
            <a:ln w="28575">
              <a:solidFill>
                <a:srgbClr val="7D9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文本框 48"/>
          <p:cNvSpPr txBox="1">
            <a:spLocks noChangeArrowheads="1"/>
          </p:cNvSpPr>
          <p:nvPr/>
        </p:nvSpPr>
        <p:spPr bwMode="auto">
          <a:xfrm>
            <a:off x="5543824" y="1495531"/>
            <a:ext cx="1904726" cy="74398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id-ID" altLang="zh-CN" sz="3200" dirty="0">
              <a:solidFill>
                <a:srgbClr val="7D9E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8"/>
          <p:cNvSpPr txBox="1">
            <a:spLocks noChangeArrowheads="1"/>
          </p:cNvSpPr>
          <p:nvPr/>
        </p:nvSpPr>
        <p:spPr bwMode="auto">
          <a:xfrm>
            <a:off x="5544711" y="2439358"/>
            <a:ext cx="2704107" cy="74398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id-ID" altLang="zh-CN" sz="3200" dirty="0">
              <a:solidFill>
                <a:srgbClr val="7D9E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8"/>
          <p:cNvSpPr txBox="1">
            <a:spLocks noChangeArrowheads="1"/>
          </p:cNvSpPr>
          <p:nvPr/>
        </p:nvSpPr>
        <p:spPr bwMode="auto">
          <a:xfrm>
            <a:off x="5516096" y="3442975"/>
            <a:ext cx="4548802" cy="74398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研究成果与应用</a:t>
            </a:r>
            <a:endParaRPr lang="id-ID" altLang="zh-CN" sz="3200" dirty="0">
              <a:solidFill>
                <a:srgbClr val="7D9E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8"/>
          <p:cNvSpPr txBox="1">
            <a:spLocks noChangeArrowheads="1"/>
          </p:cNvSpPr>
          <p:nvPr/>
        </p:nvSpPr>
        <p:spPr bwMode="auto">
          <a:xfrm>
            <a:off x="5543824" y="4486182"/>
            <a:ext cx="4777402" cy="74398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sz="320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id-ID" altLang="zh-CN" sz="3200" dirty="0">
              <a:solidFill>
                <a:srgbClr val="7D9EA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7D9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63333" r="36192" b="2188"/>
          <a:stretch>
            <a:fillRect/>
          </a:stretch>
        </p:blipFill>
        <p:spPr>
          <a:xfrm>
            <a:off x="9387840" y="147792"/>
            <a:ext cx="574126" cy="1127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34831" r="34366" b="36109"/>
          <a:stretch>
            <a:fillRect/>
          </a:stretch>
        </p:blipFill>
        <p:spPr>
          <a:xfrm flipH="1">
            <a:off x="9959744" y="3892457"/>
            <a:ext cx="2149065" cy="28177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r="60229" b="75124"/>
          <a:stretch>
            <a:fillRect/>
          </a:stretch>
        </p:blipFill>
        <p:spPr>
          <a:xfrm>
            <a:off x="9703142" y="5192878"/>
            <a:ext cx="1239426" cy="14091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6" t="64827" r="12176" b="22564"/>
          <a:stretch>
            <a:fillRect/>
          </a:stretch>
        </p:blipFill>
        <p:spPr>
          <a:xfrm>
            <a:off x="9961966" y="5835019"/>
            <a:ext cx="1735015" cy="864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68946" r="70677" b="2387"/>
          <a:stretch>
            <a:fillRect/>
          </a:stretch>
        </p:blipFill>
        <p:spPr>
          <a:xfrm rot="20052631">
            <a:off x="45471" y="4914454"/>
            <a:ext cx="2407920" cy="1965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0" b="83607"/>
          <a:stretch>
            <a:fillRect/>
          </a:stretch>
        </p:blipFill>
        <p:spPr>
          <a:xfrm flipH="1">
            <a:off x="422444" y="252046"/>
            <a:ext cx="3638696" cy="2117396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3964641" y="1990583"/>
            <a:ext cx="4262718" cy="2876834"/>
            <a:chOff x="3964641" y="2057465"/>
            <a:chExt cx="4262718" cy="2876834"/>
          </a:xfrm>
        </p:grpSpPr>
        <p:grpSp>
          <p:nvGrpSpPr>
            <p:cNvPr id="48" name="组合 47"/>
            <p:cNvGrpSpPr/>
            <p:nvPr/>
          </p:nvGrpSpPr>
          <p:grpSpPr>
            <a:xfrm>
              <a:off x="5185490" y="2057465"/>
              <a:ext cx="1666220" cy="1460222"/>
              <a:chOff x="5374615" y="2451808"/>
              <a:chExt cx="1287969" cy="1128736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5515376" y="2451808"/>
                <a:ext cx="1033342" cy="1033342"/>
              </a:xfrm>
              <a:prstGeom prst="ellipse">
                <a:avLst/>
              </a:prstGeom>
              <a:solidFill>
                <a:srgbClr val="7D9EA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solidFill>
                    <a:srgbClr val="6BC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文本框 3"/>
              <p:cNvSpPr txBox="1">
                <a:spLocks noChangeArrowheads="1"/>
              </p:cNvSpPr>
              <p:nvPr/>
            </p:nvSpPr>
            <p:spPr bwMode="auto">
              <a:xfrm>
                <a:off x="5401509" y="2641333"/>
                <a:ext cx="1261075" cy="642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48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8"/>
              <p:cNvSpPr/>
              <p:nvPr/>
            </p:nvSpPr>
            <p:spPr bwMode="auto">
              <a:xfrm>
                <a:off x="5374615" y="2942332"/>
                <a:ext cx="1261076" cy="638212"/>
              </a:xfrm>
              <a:custGeom>
                <a:avLst/>
                <a:gdLst>
                  <a:gd name="T0" fmla="*/ 1549562246 w 3963"/>
                  <a:gd name="T1" fmla="*/ 0 h 1997"/>
                  <a:gd name="T2" fmla="*/ 1549562246 w 3963"/>
                  <a:gd name="T3" fmla="*/ 6310189 h 1997"/>
                  <a:gd name="T4" fmla="*/ 774976531 w 3963"/>
                  <a:gd name="T5" fmla="*/ 787596152 h 1997"/>
                  <a:gd name="T6" fmla="*/ 0 w 3963"/>
                  <a:gd name="T7" fmla="*/ 6310189 h 19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63" h="1997">
                    <a:moveTo>
                      <a:pt x="3963" y="0"/>
                    </a:moveTo>
                    <a:cubicBezTo>
                      <a:pt x="3963" y="5"/>
                      <a:pt x="3963" y="11"/>
                      <a:pt x="3963" y="16"/>
                    </a:cubicBezTo>
                    <a:cubicBezTo>
                      <a:pt x="3963" y="1110"/>
                      <a:pt x="3076" y="1997"/>
                      <a:pt x="1982" y="1997"/>
                    </a:cubicBezTo>
                    <a:cubicBezTo>
                      <a:pt x="888" y="1997"/>
                      <a:pt x="0" y="1110"/>
                      <a:pt x="0" y="16"/>
                    </a:cubicBezTo>
                  </a:path>
                </a:pathLst>
              </a:custGeom>
              <a:noFill/>
              <a:ln w="38100" cap="flat" cmpd="sng">
                <a:solidFill>
                  <a:srgbClr val="7D9EA3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3964641" y="3610859"/>
              <a:ext cx="42627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spc="60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6000" spc="600" dirty="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4037008" y="4534189"/>
              <a:ext cx="41179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SELECTED TOPIC BACKGROUND</a:t>
              </a:r>
              <a:endParaRPr lang="zh-CN" altLang="en-US" sz="2000" dirty="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42925" y="268192"/>
            <a:ext cx="3527643" cy="552621"/>
            <a:chOff x="1114599" y="354033"/>
            <a:chExt cx="3527643" cy="552621"/>
          </a:xfrm>
        </p:grpSpPr>
        <p:sp>
          <p:nvSpPr>
            <p:cNvPr id="6" name="文本框 5"/>
            <p:cNvSpPr txBox="1"/>
            <p:nvPr/>
          </p:nvSpPr>
          <p:spPr>
            <a:xfrm>
              <a:off x="1137042" y="354033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114599" y="652738"/>
              <a:ext cx="226215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>
                  <a:latin typeface="微软雅黑" panose="020B0503020204020204" pitchFamily="34" charset="-122"/>
                  <a:ea typeface="微软雅黑" panose="020B0503020204020204" pitchFamily="34" charset="-122"/>
                </a:rPr>
                <a:t>SELECTED TOPIC BACKGROUND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77547" y="2255585"/>
            <a:ext cx="3902710" cy="3327178"/>
            <a:chOff x="1241" y="4915"/>
            <a:chExt cx="5408" cy="4607"/>
          </a:xfrm>
        </p:grpSpPr>
        <p:sp>
          <p:nvSpPr>
            <p:cNvPr id="9" name="Freeform 6"/>
            <p:cNvSpPr/>
            <p:nvPr/>
          </p:nvSpPr>
          <p:spPr bwMode="auto">
            <a:xfrm>
              <a:off x="1241" y="4915"/>
              <a:ext cx="5408" cy="3279"/>
            </a:xfrm>
            <a:custGeom>
              <a:avLst/>
              <a:gdLst>
                <a:gd name="T0" fmla="*/ 0 w 1214"/>
                <a:gd name="T1" fmla="*/ 735 h 735"/>
                <a:gd name="T2" fmla="*/ 0 w 1214"/>
                <a:gd name="T3" fmla="*/ 27 h 735"/>
                <a:gd name="T4" fmla="*/ 27 w 1214"/>
                <a:gd name="T5" fmla="*/ 0 h 735"/>
                <a:gd name="T6" fmla="*/ 1186 w 1214"/>
                <a:gd name="T7" fmla="*/ 0 h 735"/>
                <a:gd name="T8" fmla="*/ 1214 w 1214"/>
                <a:gd name="T9" fmla="*/ 27 h 735"/>
                <a:gd name="T10" fmla="*/ 1214 w 1214"/>
                <a:gd name="T11" fmla="*/ 735 h 735"/>
                <a:gd name="T12" fmla="*/ 0 w 1214"/>
                <a:gd name="T13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4" h="735">
                  <a:moveTo>
                    <a:pt x="0" y="735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1186" y="0"/>
                    <a:pt x="1186" y="0"/>
                    <a:pt x="1186" y="0"/>
                  </a:cubicBezTo>
                  <a:cubicBezTo>
                    <a:pt x="1201" y="0"/>
                    <a:pt x="1214" y="12"/>
                    <a:pt x="1214" y="27"/>
                  </a:cubicBezTo>
                  <a:cubicBezTo>
                    <a:pt x="1214" y="735"/>
                    <a:pt x="1214" y="735"/>
                    <a:pt x="1214" y="735"/>
                  </a:cubicBezTo>
                  <a:lnTo>
                    <a:pt x="0" y="73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1241" y="8194"/>
              <a:ext cx="5408" cy="492"/>
            </a:xfrm>
            <a:custGeom>
              <a:avLst/>
              <a:gdLst>
                <a:gd name="T0" fmla="*/ 1186 w 1214"/>
                <a:gd name="T1" fmla="*/ 110 h 110"/>
                <a:gd name="T2" fmla="*/ 27 w 1214"/>
                <a:gd name="T3" fmla="*/ 110 h 110"/>
                <a:gd name="T4" fmla="*/ 0 w 1214"/>
                <a:gd name="T5" fmla="*/ 82 h 110"/>
                <a:gd name="T6" fmla="*/ 0 w 1214"/>
                <a:gd name="T7" fmla="*/ 0 h 110"/>
                <a:gd name="T8" fmla="*/ 1214 w 1214"/>
                <a:gd name="T9" fmla="*/ 0 h 110"/>
                <a:gd name="T10" fmla="*/ 1214 w 1214"/>
                <a:gd name="T11" fmla="*/ 82 h 110"/>
                <a:gd name="T12" fmla="*/ 1186 w 1214"/>
                <a:gd name="T13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4" h="110">
                  <a:moveTo>
                    <a:pt x="1186" y="110"/>
                  </a:moveTo>
                  <a:cubicBezTo>
                    <a:pt x="27" y="110"/>
                    <a:pt x="27" y="110"/>
                    <a:pt x="27" y="110"/>
                  </a:cubicBezTo>
                  <a:cubicBezTo>
                    <a:pt x="12" y="110"/>
                    <a:pt x="0" y="97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14" y="82"/>
                    <a:pt x="1214" y="82"/>
                    <a:pt x="1214" y="82"/>
                  </a:cubicBezTo>
                  <a:cubicBezTo>
                    <a:pt x="1214" y="97"/>
                    <a:pt x="1201" y="110"/>
                    <a:pt x="1186" y="110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3081" y="8667"/>
              <a:ext cx="1812" cy="655"/>
            </a:xfrm>
            <a:custGeom>
              <a:avLst/>
              <a:gdLst>
                <a:gd name="T0" fmla="*/ 0 w 962"/>
                <a:gd name="T1" fmla="*/ 348 h 348"/>
                <a:gd name="T2" fmla="*/ 0 w 962"/>
                <a:gd name="T3" fmla="*/ 313 h 348"/>
                <a:gd name="T4" fmla="*/ 113 w 962"/>
                <a:gd name="T5" fmla="*/ 299 h 348"/>
                <a:gd name="T6" fmla="*/ 191 w 962"/>
                <a:gd name="T7" fmla="*/ 0 h 348"/>
                <a:gd name="T8" fmla="*/ 770 w 962"/>
                <a:gd name="T9" fmla="*/ 0 h 348"/>
                <a:gd name="T10" fmla="*/ 851 w 962"/>
                <a:gd name="T11" fmla="*/ 299 h 348"/>
                <a:gd name="T12" fmla="*/ 962 w 962"/>
                <a:gd name="T13" fmla="*/ 313 h 348"/>
                <a:gd name="T14" fmla="*/ 962 w 962"/>
                <a:gd name="T15" fmla="*/ 348 h 348"/>
                <a:gd name="T16" fmla="*/ 0 w 962"/>
                <a:gd name="T17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2" h="348">
                  <a:moveTo>
                    <a:pt x="0" y="348"/>
                  </a:moveTo>
                  <a:lnTo>
                    <a:pt x="0" y="313"/>
                  </a:lnTo>
                  <a:lnTo>
                    <a:pt x="113" y="299"/>
                  </a:lnTo>
                  <a:lnTo>
                    <a:pt x="191" y="0"/>
                  </a:lnTo>
                  <a:lnTo>
                    <a:pt x="770" y="0"/>
                  </a:lnTo>
                  <a:lnTo>
                    <a:pt x="851" y="299"/>
                  </a:lnTo>
                  <a:lnTo>
                    <a:pt x="962" y="313"/>
                  </a:lnTo>
                  <a:lnTo>
                    <a:pt x="962" y="348"/>
                  </a:lnTo>
                  <a:lnTo>
                    <a:pt x="0" y="34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3281" y="8867"/>
              <a:ext cx="1812" cy="655"/>
            </a:xfrm>
            <a:custGeom>
              <a:avLst/>
              <a:gdLst>
                <a:gd name="T0" fmla="*/ 0 w 962"/>
                <a:gd name="T1" fmla="*/ 348 h 348"/>
                <a:gd name="T2" fmla="*/ 0 w 962"/>
                <a:gd name="T3" fmla="*/ 313 h 348"/>
                <a:gd name="T4" fmla="*/ 113 w 962"/>
                <a:gd name="T5" fmla="*/ 299 h 348"/>
                <a:gd name="T6" fmla="*/ 191 w 962"/>
                <a:gd name="T7" fmla="*/ 0 h 348"/>
                <a:gd name="T8" fmla="*/ 770 w 962"/>
                <a:gd name="T9" fmla="*/ 0 h 348"/>
                <a:gd name="T10" fmla="*/ 851 w 962"/>
                <a:gd name="T11" fmla="*/ 299 h 348"/>
                <a:gd name="T12" fmla="*/ 962 w 962"/>
                <a:gd name="T13" fmla="*/ 313 h 348"/>
                <a:gd name="T14" fmla="*/ 962 w 962"/>
                <a:gd name="T15" fmla="*/ 348 h 348"/>
                <a:gd name="T16" fmla="*/ 0 w 962"/>
                <a:gd name="T17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2" h="348">
                  <a:moveTo>
                    <a:pt x="0" y="348"/>
                  </a:moveTo>
                  <a:lnTo>
                    <a:pt x="0" y="313"/>
                  </a:lnTo>
                  <a:lnTo>
                    <a:pt x="113" y="299"/>
                  </a:lnTo>
                  <a:lnTo>
                    <a:pt x="191" y="0"/>
                  </a:lnTo>
                  <a:lnTo>
                    <a:pt x="770" y="0"/>
                  </a:lnTo>
                  <a:lnTo>
                    <a:pt x="851" y="299"/>
                  </a:lnTo>
                  <a:lnTo>
                    <a:pt x="962" y="313"/>
                  </a:lnTo>
                  <a:lnTo>
                    <a:pt x="962" y="348"/>
                  </a:lnTo>
                  <a:lnTo>
                    <a:pt x="0" y="3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3966" y="4992"/>
              <a:ext cx="58" cy="57"/>
            </a:xfrm>
            <a:prstGeom prst="ellipse">
              <a:avLst/>
            </a:pr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406" y="5129"/>
              <a:ext cx="5072" cy="2852"/>
            </a:xfrm>
            <a:prstGeom prst="rect">
              <a:avLst/>
            </a:prstGeom>
            <a:solidFill>
              <a:srgbClr val="89C9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 12"/>
            <p:cNvSpPr/>
            <p:nvPr/>
          </p:nvSpPr>
          <p:spPr bwMode="auto">
            <a:xfrm>
              <a:off x="3424" y="8667"/>
              <a:ext cx="1130" cy="104"/>
            </a:xfrm>
            <a:custGeom>
              <a:avLst/>
              <a:gdLst>
                <a:gd name="T0" fmla="*/ 588 w 600"/>
                <a:gd name="T1" fmla="*/ 0 h 55"/>
                <a:gd name="T2" fmla="*/ 9 w 600"/>
                <a:gd name="T3" fmla="*/ 0 h 55"/>
                <a:gd name="T4" fmla="*/ 0 w 600"/>
                <a:gd name="T5" fmla="*/ 55 h 55"/>
                <a:gd name="T6" fmla="*/ 600 w 600"/>
                <a:gd name="T7" fmla="*/ 55 h 55"/>
                <a:gd name="T8" fmla="*/ 588 w 600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55">
                  <a:moveTo>
                    <a:pt x="588" y="0"/>
                  </a:moveTo>
                  <a:lnTo>
                    <a:pt x="9" y="0"/>
                  </a:lnTo>
                  <a:lnTo>
                    <a:pt x="0" y="55"/>
                  </a:lnTo>
                  <a:lnTo>
                    <a:pt x="600" y="55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 13"/>
            <p:cNvSpPr/>
            <p:nvPr/>
          </p:nvSpPr>
          <p:spPr bwMode="auto">
            <a:xfrm>
              <a:off x="3624" y="8867"/>
              <a:ext cx="1130" cy="104"/>
            </a:xfrm>
            <a:custGeom>
              <a:avLst/>
              <a:gdLst>
                <a:gd name="T0" fmla="*/ 588 w 600"/>
                <a:gd name="T1" fmla="*/ 0 h 55"/>
                <a:gd name="T2" fmla="*/ 9 w 600"/>
                <a:gd name="T3" fmla="*/ 0 h 55"/>
                <a:gd name="T4" fmla="*/ 0 w 600"/>
                <a:gd name="T5" fmla="*/ 55 h 55"/>
                <a:gd name="T6" fmla="*/ 600 w 600"/>
                <a:gd name="T7" fmla="*/ 55 h 55"/>
                <a:gd name="T8" fmla="*/ 588 w 600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55">
                  <a:moveTo>
                    <a:pt x="588" y="0"/>
                  </a:moveTo>
                  <a:lnTo>
                    <a:pt x="9" y="0"/>
                  </a:lnTo>
                  <a:lnTo>
                    <a:pt x="0" y="55"/>
                  </a:lnTo>
                  <a:lnTo>
                    <a:pt x="600" y="55"/>
                  </a:lnTo>
                  <a:lnTo>
                    <a:pt x="5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11743" y="2072785"/>
            <a:ext cx="4917651" cy="3669221"/>
            <a:chOff x="988601" y="1844101"/>
            <a:chExt cx="4917651" cy="3669221"/>
          </a:xfrm>
        </p:grpSpPr>
        <p:sp>
          <p:nvSpPr>
            <p:cNvPr id="18" name=" 221"/>
            <p:cNvSpPr/>
            <p:nvPr/>
          </p:nvSpPr>
          <p:spPr>
            <a:xfrm rot="5400000">
              <a:off x="988600" y="1995861"/>
              <a:ext cx="399044" cy="399042"/>
            </a:xfrm>
            <a:custGeom>
              <a:avLst/>
              <a:gdLst/>
              <a:ahLst/>
              <a:cxnLst/>
              <a:rect l="l" t="t" r="r" b="b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 221"/>
            <p:cNvSpPr/>
            <p:nvPr/>
          </p:nvSpPr>
          <p:spPr>
            <a:xfrm rot="5400000">
              <a:off x="988600" y="3419532"/>
              <a:ext cx="399044" cy="399042"/>
            </a:xfrm>
            <a:custGeom>
              <a:avLst/>
              <a:gdLst/>
              <a:ahLst/>
              <a:cxnLst/>
              <a:rect l="l" t="t" r="r" b="b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0" name=" 221"/>
            <p:cNvSpPr/>
            <p:nvPr/>
          </p:nvSpPr>
          <p:spPr>
            <a:xfrm rot="5400000">
              <a:off x="988600" y="4760205"/>
              <a:ext cx="399044" cy="399042"/>
            </a:xfrm>
            <a:custGeom>
              <a:avLst/>
              <a:gdLst/>
              <a:ahLst/>
              <a:cxnLst/>
              <a:rect l="l" t="t" r="r" b="b"/>
              <a:pathLst>
                <a:path w="751403" h="647761">
                  <a:moveTo>
                    <a:pt x="375702" y="0"/>
                  </a:moveTo>
                  <a:lnTo>
                    <a:pt x="751403" y="647761"/>
                  </a:lnTo>
                  <a:lnTo>
                    <a:pt x="745416" y="647761"/>
                  </a:lnTo>
                  <a:lnTo>
                    <a:pt x="375702" y="432047"/>
                  </a:lnTo>
                  <a:lnTo>
                    <a:pt x="5987" y="647761"/>
                  </a:lnTo>
                  <a:lnTo>
                    <a:pt x="0" y="647761"/>
                  </a:lnTo>
                  <a:close/>
                </a:path>
              </a:pathLst>
            </a:custGeom>
            <a:solidFill>
              <a:srgbClr val="7D9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494831" y="1844101"/>
              <a:ext cx="4374277" cy="925995"/>
              <a:chOff x="1531974" y="1624494"/>
              <a:chExt cx="4374277" cy="1300153"/>
            </a:xfrm>
          </p:grpSpPr>
          <p:sp>
            <p:nvSpPr>
              <p:cNvPr id="27" name="文本框 36"/>
              <p:cNvSpPr txBox="1"/>
              <p:nvPr/>
            </p:nvSpPr>
            <p:spPr>
              <a:xfrm>
                <a:off x="1531974" y="1624494"/>
                <a:ext cx="3695989" cy="648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Text Placeholder 32"/>
              <p:cNvSpPr txBox="1"/>
              <p:nvPr/>
            </p:nvSpPr>
            <p:spPr>
              <a:xfrm>
                <a:off x="1688191" y="2192527"/>
                <a:ext cx="4218060" cy="732120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4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文本框 36"/>
            <p:cNvSpPr txBox="1"/>
            <p:nvPr/>
          </p:nvSpPr>
          <p:spPr>
            <a:xfrm>
              <a:off x="1531975" y="3313438"/>
              <a:ext cx="3695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 Placeholder 32"/>
            <p:cNvSpPr txBox="1"/>
            <p:nvPr/>
          </p:nvSpPr>
          <p:spPr>
            <a:xfrm>
              <a:off x="1688192" y="3718002"/>
              <a:ext cx="4218060" cy="52143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531975" y="4587327"/>
              <a:ext cx="4374277" cy="925995"/>
              <a:chOff x="1531974" y="1624494"/>
              <a:chExt cx="4374277" cy="1300153"/>
            </a:xfrm>
          </p:grpSpPr>
          <p:sp>
            <p:nvSpPr>
              <p:cNvPr id="25" name="文本框 36"/>
              <p:cNvSpPr txBox="1"/>
              <p:nvPr/>
            </p:nvSpPr>
            <p:spPr>
              <a:xfrm>
                <a:off x="1531974" y="1624494"/>
                <a:ext cx="3695989" cy="648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Text Placeholder 32"/>
              <p:cNvSpPr txBox="1"/>
              <p:nvPr/>
            </p:nvSpPr>
            <p:spPr>
              <a:xfrm>
                <a:off x="1688191" y="2192527"/>
                <a:ext cx="4218060" cy="732120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4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28655" r="23760" b="-1788"/>
          <a:stretch>
            <a:fillRect/>
          </a:stretch>
        </p:blipFill>
        <p:spPr>
          <a:xfrm>
            <a:off x="7299580" y="2336436"/>
            <a:ext cx="3688954" cy="221146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21" y="2336436"/>
            <a:ext cx="3691914" cy="215652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33318"/>
          <a:stretch>
            <a:fillRect/>
          </a:stretch>
        </p:blipFill>
        <p:spPr>
          <a:xfrm>
            <a:off x="7296621" y="2332085"/>
            <a:ext cx="3684104" cy="2156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42925" y="268192"/>
            <a:ext cx="3527643" cy="552621"/>
            <a:chOff x="1114599" y="354033"/>
            <a:chExt cx="3527643" cy="552621"/>
          </a:xfrm>
        </p:grpSpPr>
        <p:sp>
          <p:nvSpPr>
            <p:cNvPr id="6" name="文本框 5"/>
            <p:cNvSpPr txBox="1"/>
            <p:nvPr/>
          </p:nvSpPr>
          <p:spPr>
            <a:xfrm>
              <a:off x="1137042" y="354033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114599" y="652738"/>
              <a:ext cx="226215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>
                  <a:latin typeface="微软雅黑" panose="020B0503020204020204" pitchFamily="34" charset="-122"/>
                  <a:ea typeface="微软雅黑" panose="020B0503020204020204" pitchFamily="34" charset="-122"/>
                </a:rPr>
                <a:t>SELECTED TOPIC BACKGROUND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451635" y="2527748"/>
            <a:ext cx="9288730" cy="2908916"/>
            <a:chOff x="1451635" y="2527748"/>
            <a:chExt cx="9288730" cy="2908916"/>
          </a:xfrm>
        </p:grpSpPr>
        <p:grpSp>
          <p:nvGrpSpPr>
            <p:cNvPr id="9" name="组合 8"/>
            <p:cNvGrpSpPr/>
            <p:nvPr/>
          </p:nvGrpSpPr>
          <p:grpSpPr>
            <a:xfrm>
              <a:off x="1451635" y="2527749"/>
              <a:ext cx="9288730" cy="2876559"/>
              <a:chOff x="1521937" y="3092801"/>
              <a:chExt cx="15335370" cy="4749099"/>
            </a:xfrm>
          </p:grpSpPr>
          <p:grpSp>
            <p:nvGrpSpPr>
              <p:cNvPr id="20" name="Group 42"/>
              <p:cNvGrpSpPr/>
              <p:nvPr/>
            </p:nvGrpSpPr>
            <p:grpSpPr>
              <a:xfrm>
                <a:off x="6743700" y="3092801"/>
                <a:ext cx="4800600" cy="4749099"/>
                <a:chOff x="6743700" y="3092801"/>
                <a:chExt cx="4800600" cy="4749099"/>
              </a:xfrm>
            </p:grpSpPr>
            <p:grpSp>
              <p:nvGrpSpPr>
                <p:cNvPr id="25" name="Group 37"/>
                <p:cNvGrpSpPr/>
                <p:nvPr/>
              </p:nvGrpSpPr>
              <p:grpSpPr>
                <a:xfrm>
                  <a:off x="6743700" y="3092801"/>
                  <a:ext cx="2286000" cy="2286000"/>
                  <a:chOff x="6743700" y="3092801"/>
                  <a:chExt cx="2286000" cy="2286000"/>
                </a:xfrm>
              </p:grpSpPr>
              <p:sp>
                <p:nvSpPr>
                  <p:cNvPr id="35" name="Teardrop 7"/>
                  <p:cNvSpPr/>
                  <p:nvPr/>
                </p:nvSpPr>
                <p:spPr>
                  <a:xfrm rot="16200000">
                    <a:off x="6743700" y="3092801"/>
                    <a:ext cx="2286000" cy="2286000"/>
                  </a:xfrm>
                  <a:prstGeom prst="teardrop">
                    <a:avLst/>
                  </a:prstGeom>
                  <a:solidFill>
                    <a:srgbClr val="7D9E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6" name="Rectangle 9"/>
                  <p:cNvSpPr/>
                  <p:nvPr/>
                </p:nvSpPr>
                <p:spPr>
                  <a:xfrm>
                    <a:off x="7324726" y="3574080"/>
                    <a:ext cx="1123950" cy="1371947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4800" b="1">
                        <a:solidFill>
                          <a:schemeClr val="bg1"/>
                        </a:solidFill>
                      </a:rPr>
                      <a:t>S</a:t>
                    </a:r>
                    <a:endParaRPr lang="uk-UA" sz="4800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6" name="Group 38"/>
                <p:cNvGrpSpPr/>
                <p:nvPr/>
              </p:nvGrpSpPr>
              <p:grpSpPr>
                <a:xfrm>
                  <a:off x="9258300" y="3092801"/>
                  <a:ext cx="2286000" cy="2286000"/>
                  <a:chOff x="9258300" y="3092801"/>
                  <a:chExt cx="2286000" cy="2286000"/>
                </a:xfrm>
              </p:grpSpPr>
              <p:sp>
                <p:nvSpPr>
                  <p:cNvPr id="33" name="Teardrop 5"/>
                  <p:cNvSpPr/>
                  <p:nvPr/>
                </p:nvSpPr>
                <p:spPr>
                  <a:xfrm>
                    <a:off x="9258300" y="3092801"/>
                    <a:ext cx="2286000" cy="2286000"/>
                  </a:xfrm>
                  <a:prstGeom prst="teardrop">
                    <a:avLst/>
                  </a:prstGeom>
                  <a:solidFill>
                    <a:srgbClr val="7D9E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4" name="Rectangle 10"/>
                  <p:cNvSpPr/>
                  <p:nvPr/>
                </p:nvSpPr>
                <p:spPr>
                  <a:xfrm>
                    <a:off x="9839326" y="3574080"/>
                    <a:ext cx="1123950" cy="1371947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4800" b="1">
                        <a:solidFill>
                          <a:schemeClr val="bg1"/>
                        </a:solidFill>
                      </a:rPr>
                      <a:t>W</a:t>
                    </a:r>
                    <a:endParaRPr lang="uk-UA" sz="4800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7" name="Group 41"/>
                <p:cNvGrpSpPr/>
                <p:nvPr/>
              </p:nvGrpSpPr>
              <p:grpSpPr>
                <a:xfrm>
                  <a:off x="6743700" y="5555900"/>
                  <a:ext cx="2286000" cy="2286000"/>
                  <a:chOff x="6743700" y="5555900"/>
                  <a:chExt cx="2286000" cy="2286000"/>
                </a:xfrm>
              </p:grpSpPr>
              <p:sp>
                <p:nvSpPr>
                  <p:cNvPr id="31" name="Teardrop 4"/>
                  <p:cNvSpPr/>
                  <p:nvPr/>
                </p:nvSpPr>
                <p:spPr>
                  <a:xfrm rot="10800000">
                    <a:off x="6743700" y="5555900"/>
                    <a:ext cx="2286000" cy="2286000"/>
                  </a:xfrm>
                  <a:prstGeom prst="teardrop">
                    <a:avLst/>
                  </a:prstGeom>
                  <a:solidFill>
                    <a:srgbClr val="7D9E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2" name="Rectangle 11"/>
                  <p:cNvSpPr/>
                  <p:nvPr/>
                </p:nvSpPr>
                <p:spPr>
                  <a:xfrm>
                    <a:off x="7324726" y="6037179"/>
                    <a:ext cx="1123950" cy="1371947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4800" b="1">
                        <a:solidFill>
                          <a:schemeClr val="bg1"/>
                        </a:solidFill>
                      </a:rPr>
                      <a:t>O</a:t>
                    </a:r>
                    <a:endParaRPr lang="uk-UA" sz="4800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8" name="Group 40"/>
                <p:cNvGrpSpPr/>
                <p:nvPr/>
              </p:nvGrpSpPr>
              <p:grpSpPr>
                <a:xfrm>
                  <a:off x="9258300" y="5555900"/>
                  <a:ext cx="2286000" cy="2286000"/>
                  <a:chOff x="9258300" y="5555900"/>
                  <a:chExt cx="2286000" cy="2286000"/>
                </a:xfrm>
              </p:grpSpPr>
              <p:sp>
                <p:nvSpPr>
                  <p:cNvPr id="29" name="Teardrop 6"/>
                  <p:cNvSpPr/>
                  <p:nvPr/>
                </p:nvSpPr>
                <p:spPr>
                  <a:xfrm rot="5400000">
                    <a:off x="9258300" y="5555900"/>
                    <a:ext cx="2286000" cy="2286000"/>
                  </a:xfrm>
                  <a:prstGeom prst="teardrop">
                    <a:avLst/>
                  </a:prstGeom>
                  <a:solidFill>
                    <a:srgbClr val="7D9EA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30" name="Rectangle 12"/>
                  <p:cNvSpPr/>
                  <p:nvPr/>
                </p:nvSpPr>
                <p:spPr>
                  <a:xfrm>
                    <a:off x="9839326" y="6037178"/>
                    <a:ext cx="1123950" cy="1371947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4800" b="1">
                        <a:solidFill>
                          <a:schemeClr val="bg1"/>
                        </a:solidFill>
                      </a:rPr>
                      <a:t>T</a:t>
                    </a:r>
                    <a:endParaRPr lang="uk-UA" sz="4800" b="1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21" name="Oval 3"/>
              <p:cNvSpPr/>
              <p:nvPr/>
            </p:nvSpPr>
            <p:spPr>
              <a:xfrm>
                <a:off x="1521938" y="6054824"/>
                <a:ext cx="1151007" cy="1151007"/>
              </a:xfrm>
              <a:prstGeom prst="ellipse">
                <a:avLst/>
              </a:prstGeom>
              <a:solidFill>
                <a:srgbClr val="7D9EA3"/>
              </a:solidFill>
              <a:ln w="63500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2" name="Oval 3"/>
              <p:cNvSpPr/>
              <p:nvPr/>
            </p:nvSpPr>
            <p:spPr>
              <a:xfrm>
                <a:off x="1521937" y="3476686"/>
                <a:ext cx="1151007" cy="1151007"/>
              </a:xfrm>
              <a:prstGeom prst="ellipse">
                <a:avLst/>
              </a:prstGeom>
              <a:solidFill>
                <a:srgbClr val="7D9EA3"/>
              </a:solidFill>
              <a:ln w="63500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3" name="Oval 3"/>
              <p:cNvSpPr/>
              <p:nvPr/>
            </p:nvSpPr>
            <p:spPr>
              <a:xfrm>
                <a:off x="15706300" y="3476685"/>
                <a:ext cx="1151007" cy="1151007"/>
              </a:xfrm>
              <a:prstGeom prst="ellipse">
                <a:avLst/>
              </a:prstGeom>
              <a:solidFill>
                <a:srgbClr val="7D9EA3"/>
              </a:solidFill>
              <a:ln w="63500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4" name="Oval 3"/>
              <p:cNvSpPr/>
              <p:nvPr/>
            </p:nvSpPr>
            <p:spPr>
              <a:xfrm>
                <a:off x="15706300" y="6054823"/>
                <a:ext cx="1151007" cy="1151007"/>
              </a:xfrm>
              <a:prstGeom prst="ellipse">
                <a:avLst/>
              </a:prstGeom>
              <a:solidFill>
                <a:srgbClr val="7D9EA3"/>
              </a:solidFill>
              <a:ln w="63500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049705" y="2527748"/>
              <a:ext cx="2472589" cy="1398881"/>
              <a:chOff x="1717557" y="1904697"/>
              <a:chExt cx="2472589" cy="1398881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1717557" y="1904697"/>
                <a:ext cx="2040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Text Placeholder 32"/>
              <p:cNvSpPr txBox="1"/>
              <p:nvPr/>
            </p:nvSpPr>
            <p:spPr>
              <a:xfrm>
                <a:off x="1936828" y="2321364"/>
                <a:ext cx="2253318" cy="982214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049705" y="4037783"/>
              <a:ext cx="2472589" cy="1398881"/>
              <a:chOff x="1717557" y="1904697"/>
              <a:chExt cx="2472589" cy="1398881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717557" y="1904697"/>
                <a:ext cx="2040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noProof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Text Placeholder 32"/>
              <p:cNvSpPr txBox="1"/>
              <p:nvPr/>
            </p:nvSpPr>
            <p:spPr>
              <a:xfrm>
                <a:off x="1936828" y="2321364"/>
                <a:ext cx="2253318" cy="982214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文本框 36"/>
            <p:cNvSpPr txBox="1"/>
            <p:nvPr/>
          </p:nvSpPr>
          <p:spPr>
            <a:xfrm>
              <a:off x="8038683" y="2527748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 Placeholder 32"/>
            <p:cNvSpPr txBox="1"/>
            <p:nvPr/>
          </p:nvSpPr>
          <p:spPr>
            <a:xfrm>
              <a:off x="7692308" y="2944414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36"/>
            <p:cNvSpPr txBox="1"/>
            <p:nvPr/>
          </p:nvSpPr>
          <p:spPr>
            <a:xfrm>
              <a:off x="8038683" y="3926628"/>
              <a:ext cx="2040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zh-CN" sz="2400" noProof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 YOUR TEXT </a:t>
              </a:r>
              <a:endParaRPr lang="en-US" altLang="zh-CN" sz="24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 Placeholder 32"/>
            <p:cNvSpPr txBox="1"/>
            <p:nvPr/>
          </p:nvSpPr>
          <p:spPr>
            <a:xfrm>
              <a:off x="7692308" y="4343294"/>
              <a:ext cx="2253318" cy="98221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1547220" y="2838957"/>
            <a:ext cx="66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</a:rPr>
              <a:t>01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129005" y="2838957"/>
            <a:ext cx="66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</a:rPr>
              <a:t>02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547220" y="4407195"/>
            <a:ext cx="66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</a:rPr>
              <a:t>03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0129005" y="4407195"/>
            <a:ext cx="661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</a:rPr>
              <a:t>04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42925" y="268192"/>
            <a:ext cx="3527643" cy="552621"/>
            <a:chOff x="1114599" y="354033"/>
            <a:chExt cx="3527643" cy="552621"/>
          </a:xfrm>
        </p:grpSpPr>
        <p:sp>
          <p:nvSpPr>
            <p:cNvPr id="6" name="文本框 5"/>
            <p:cNvSpPr txBox="1"/>
            <p:nvPr/>
          </p:nvSpPr>
          <p:spPr>
            <a:xfrm>
              <a:off x="1137042" y="354033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114599" y="652738"/>
              <a:ext cx="2262158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50">
                  <a:latin typeface="微软雅黑" panose="020B0503020204020204" pitchFamily="34" charset="-122"/>
                  <a:ea typeface="微软雅黑" panose="020B0503020204020204" pitchFamily="34" charset="-122"/>
                </a:rPr>
                <a:t>SELECTED TOPIC BACKGROUND</a:t>
              </a:r>
              <a:endParaRPr lang="zh-CN" altLang="en-US" sz="105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75452" y="1457639"/>
            <a:ext cx="10641097" cy="4889121"/>
            <a:chOff x="703914" y="1501181"/>
            <a:chExt cx="10641097" cy="4889121"/>
          </a:xfrm>
        </p:grpSpPr>
        <p:grpSp>
          <p:nvGrpSpPr>
            <p:cNvPr id="9" name="Group 1"/>
            <p:cNvGrpSpPr/>
            <p:nvPr/>
          </p:nvGrpSpPr>
          <p:grpSpPr bwMode="auto">
            <a:xfrm>
              <a:off x="1505151" y="2829675"/>
              <a:ext cx="9241670" cy="2227350"/>
              <a:chOff x="367042" y="1279605"/>
              <a:chExt cx="8437902" cy="2034343"/>
            </a:xfrm>
          </p:grpSpPr>
          <p:sp>
            <p:nvSpPr>
              <p:cNvPr id="31" name="Freeform 10"/>
              <p:cNvSpPr/>
              <p:nvPr/>
            </p:nvSpPr>
            <p:spPr bwMode="auto">
              <a:xfrm>
                <a:off x="367042" y="1279605"/>
                <a:ext cx="2034343" cy="2034343"/>
              </a:xfrm>
              <a:custGeom>
                <a:avLst/>
                <a:gdLst>
                  <a:gd name="T0" fmla="*/ 1412738 w 360"/>
                  <a:gd name="T1" fmla="*/ 135623 h 360"/>
                  <a:gd name="T2" fmla="*/ 1311021 w 360"/>
                  <a:gd name="T3" fmla="*/ 378614 h 360"/>
                  <a:gd name="T4" fmla="*/ 372963 w 360"/>
                  <a:gd name="T5" fmla="*/ 1316672 h 360"/>
                  <a:gd name="T6" fmla="*/ 135623 w 360"/>
                  <a:gd name="T7" fmla="*/ 1412738 h 360"/>
                  <a:gd name="T8" fmla="*/ 135623 w 360"/>
                  <a:gd name="T9" fmla="*/ 1898720 h 360"/>
                  <a:gd name="T10" fmla="*/ 615954 w 360"/>
                  <a:gd name="T11" fmla="*/ 1898720 h 360"/>
                  <a:gd name="T12" fmla="*/ 717671 w 360"/>
                  <a:gd name="T13" fmla="*/ 1655729 h 360"/>
                  <a:gd name="T14" fmla="*/ 1655729 w 360"/>
                  <a:gd name="T15" fmla="*/ 717671 h 360"/>
                  <a:gd name="T16" fmla="*/ 1898720 w 360"/>
                  <a:gd name="T17" fmla="*/ 615954 h 360"/>
                  <a:gd name="T18" fmla="*/ 1898720 w 360"/>
                  <a:gd name="T19" fmla="*/ 135623 h 360"/>
                  <a:gd name="T20" fmla="*/ 1412738 w 360"/>
                  <a:gd name="T21" fmla="*/ 135623 h 3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60" h="360">
                    <a:moveTo>
                      <a:pt x="250" y="24"/>
                    </a:moveTo>
                    <a:cubicBezTo>
                      <a:pt x="238" y="36"/>
                      <a:pt x="232" y="51"/>
                      <a:pt x="232" y="67"/>
                    </a:cubicBezTo>
                    <a:cubicBezTo>
                      <a:pt x="232" y="127"/>
                      <a:pt x="127" y="233"/>
                      <a:pt x="66" y="233"/>
                    </a:cubicBezTo>
                    <a:cubicBezTo>
                      <a:pt x="51" y="233"/>
                      <a:pt x="35" y="238"/>
                      <a:pt x="24" y="250"/>
                    </a:cubicBezTo>
                    <a:cubicBezTo>
                      <a:pt x="0" y="274"/>
                      <a:pt x="0" y="312"/>
                      <a:pt x="24" y="336"/>
                    </a:cubicBezTo>
                    <a:cubicBezTo>
                      <a:pt x="47" y="360"/>
                      <a:pt x="86" y="360"/>
                      <a:pt x="109" y="336"/>
                    </a:cubicBezTo>
                    <a:cubicBezTo>
                      <a:pt x="121" y="324"/>
                      <a:pt x="127" y="309"/>
                      <a:pt x="127" y="293"/>
                    </a:cubicBezTo>
                    <a:cubicBezTo>
                      <a:pt x="127" y="233"/>
                      <a:pt x="232" y="127"/>
                      <a:pt x="293" y="127"/>
                    </a:cubicBezTo>
                    <a:cubicBezTo>
                      <a:pt x="309" y="127"/>
                      <a:pt x="324" y="121"/>
                      <a:pt x="336" y="109"/>
                    </a:cubicBezTo>
                    <a:cubicBezTo>
                      <a:pt x="360" y="86"/>
                      <a:pt x="360" y="47"/>
                      <a:pt x="336" y="24"/>
                    </a:cubicBezTo>
                    <a:cubicBezTo>
                      <a:pt x="312" y="0"/>
                      <a:pt x="274" y="0"/>
                      <a:pt x="250" y="24"/>
                    </a:cubicBezTo>
                    <a:close/>
                  </a:path>
                </a:pathLst>
              </a:custGeom>
              <a:solidFill>
                <a:srgbClr val="7D9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" name="Freeform 11"/>
              <p:cNvSpPr/>
              <p:nvPr/>
            </p:nvSpPr>
            <p:spPr bwMode="auto">
              <a:xfrm>
                <a:off x="1647752" y="1279605"/>
                <a:ext cx="2034343" cy="2034343"/>
              </a:xfrm>
              <a:custGeom>
                <a:avLst/>
                <a:gdLst>
                  <a:gd name="T0" fmla="*/ 135623 w 360"/>
                  <a:gd name="T1" fmla="*/ 615954 h 360"/>
                  <a:gd name="T2" fmla="*/ 378614 w 360"/>
                  <a:gd name="T3" fmla="*/ 717671 h 360"/>
                  <a:gd name="T4" fmla="*/ 1316672 w 360"/>
                  <a:gd name="T5" fmla="*/ 1655729 h 360"/>
                  <a:gd name="T6" fmla="*/ 1418389 w 360"/>
                  <a:gd name="T7" fmla="*/ 1898720 h 360"/>
                  <a:gd name="T8" fmla="*/ 1898720 w 360"/>
                  <a:gd name="T9" fmla="*/ 1898720 h 360"/>
                  <a:gd name="T10" fmla="*/ 1898720 w 360"/>
                  <a:gd name="T11" fmla="*/ 1412738 h 360"/>
                  <a:gd name="T12" fmla="*/ 1661380 w 360"/>
                  <a:gd name="T13" fmla="*/ 1316672 h 360"/>
                  <a:gd name="T14" fmla="*/ 723322 w 360"/>
                  <a:gd name="T15" fmla="*/ 378614 h 360"/>
                  <a:gd name="T16" fmla="*/ 621605 w 360"/>
                  <a:gd name="T17" fmla="*/ 135623 h 360"/>
                  <a:gd name="T18" fmla="*/ 135623 w 360"/>
                  <a:gd name="T19" fmla="*/ 135623 h 360"/>
                  <a:gd name="T20" fmla="*/ 135623 w 360"/>
                  <a:gd name="T21" fmla="*/ 615954 h 3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60" h="360">
                    <a:moveTo>
                      <a:pt x="24" y="109"/>
                    </a:moveTo>
                    <a:cubicBezTo>
                      <a:pt x="36" y="121"/>
                      <a:pt x="51" y="127"/>
                      <a:pt x="67" y="127"/>
                    </a:cubicBezTo>
                    <a:cubicBezTo>
                      <a:pt x="128" y="127"/>
                      <a:pt x="233" y="233"/>
                      <a:pt x="233" y="293"/>
                    </a:cubicBezTo>
                    <a:cubicBezTo>
                      <a:pt x="233" y="309"/>
                      <a:pt x="239" y="324"/>
                      <a:pt x="251" y="336"/>
                    </a:cubicBezTo>
                    <a:cubicBezTo>
                      <a:pt x="274" y="360"/>
                      <a:pt x="313" y="360"/>
                      <a:pt x="336" y="336"/>
                    </a:cubicBezTo>
                    <a:cubicBezTo>
                      <a:pt x="360" y="312"/>
                      <a:pt x="360" y="274"/>
                      <a:pt x="336" y="250"/>
                    </a:cubicBezTo>
                    <a:cubicBezTo>
                      <a:pt x="325" y="238"/>
                      <a:pt x="309" y="233"/>
                      <a:pt x="294" y="233"/>
                    </a:cubicBezTo>
                    <a:cubicBezTo>
                      <a:pt x="233" y="233"/>
                      <a:pt x="128" y="127"/>
                      <a:pt x="128" y="67"/>
                    </a:cubicBezTo>
                    <a:cubicBezTo>
                      <a:pt x="128" y="51"/>
                      <a:pt x="122" y="36"/>
                      <a:pt x="110" y="24"/>
                    </a:cubicBezTo>
                    <a:cubicBezTo>
                      <a:pt x="86" y="0"/>
                      <a:pt x="48" y="0"/>
                      <a:pt x="24" y="24"/>
                    </a:cubicBezTo>
                    <a:cubicBezTo>
                      <a:pt x="0" y="47"/>
                      <a:pt x="0" y="86"/>
                      <a:pt x="24" y="109"/>
                    </a:cubicBezTo>
                    <a:close/>
                  </a:path>
                </a:pathLst>
              </a:custGeom>
              <a:solidFill>
                <a:srgbClr val="7D9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3" name="Freeform 12"/>
              <p:cNvSpPr/>
              <p:nvPr/>
            </p:nvSpPr>
            <p:spPr bwMode="auto">
              <a:xfrm>
                <a:off x="6775223" y="1279605"/>
                <a:ext cx="2029721" cy="2034343"/>
              </a:xfrm>
              <a:custGeom>
                <a:avLst/>
                <a:gdLst>
                  <a:gd name="T0" fmla="*/ 130038 w 359"/>
                  <a:gd name="T1" fmla="*/ 615954 h 360"/>
                  <a:gd name="T2" fmla="*/ 373152 w 359"/>
                  <a:gd name="T3" fmla="*/ 717671 h 360"/>
                  <a:gd name="T4" fmla="*/ 1311686 w 359"/>
                  <a:gd name="T5" fmla="*/ 1655729 h 360"/>
                  <a:gd name="T6" fmla="*/ 1413455 w 359"/>
                  <a:gd name="T7" fmla="*/ 1898720 h 360"/>
                  <a:gd name="T8" fmla="*/ 1894029 w 359"/>
                  <a:gd name="T9" fmla="*/ 1898720 h 360"/>
                  <a:gd name="T10" fmla="*/ 1894029 w 359"/>
                  <a:gd name="T11" fmla="*/ 1412738 h 360"/>
                  <a:gd name="T12" fmla="*/ 1656569 w 359"/>
                  <a:gd name="T13" fmla="*/ 1316672 h 360"/>
                  <a:gd name="T14" fmla="*/ 718035 w 359"/>
                  <a:gd name="T15" fmla="*/ 378614 h 360"/>
                  <a:gd name="T16" fmla="*/ 616266 w 359"/>
                  <a:gd name="T17" fmla="*/ 135623 h 360"/>
                  <a:gd name="T18" fmla="*/ 130038 w 359"/>
                  <a:gd name="T19" fmla="*/ 135623 h 360"/>
                  <a:gd name="T20" fmla="*/ 130038 w 359"/>
                  <a:gd name="T21" fmla="*/ 615954 h 3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59" h="360">
                    <a:moveTo>
                      <a:pt x="23" y="109"/>
                    </a:moveTo>
                    <a:cubicBezTo>
                      <a:pt x="35" y="121"/>
                      <a:pt x="51" y="127"/>
                      <a:pt x="66" y="127"/>
                    </a:cubicBezTo>
                    <a:cubicBezTo>
                      <a:pt x="127" y="127"/>
                      <a:pt x="232" y="233"/>
                      <a:pt x="232" y="293"/>
                    </a:cubicBezTo>
                    <a:cubicBezTo>
                      <a:pt x="232" y="309"/>
                      <a:pt x="238" y="324"/>
                      <a:pt x="250" y="336"/>
                    </a:cubicBezTo>
                    <a:cubicBezTo>
                      <a:pt x="273" y="360"/>
                      <a:pt x="312" y="360"/>
                      <a:pt x="335" y="336"/>
                    </a:cubicBezTo>
                    <a:cubicBezTo>
                      <a:pt x="359" y="312"/>
                      <a:pt x="359" y="274"/>
                      <a:pt x="335" y="250"/>
                    </a:cubicBezTo>
                    <a:cubicBezTo>
                      <a:pt x="324" y="238"/>
                      <a:pt x="308" y="233"/>
                      <a:pt x="293" y="233"/>
                    </a:cubicBezTo>
                    <a:cubicBezTo>
                      <a:pt x="232" y="233"/>
                      <a:pt x="127" y="127"/>
                      <a:pt x="127" y="67"/>
                    </a:cubicBezTo>
                    <a:cubicBezTo>
                      <a:pt x="127" y="51"/>
                      <a:pt x="121" y="36"/>
                      <a:pt x="109" y="24"/>
                    </a:cubicBezTo>
                    <a:cubicBezTo>
                      <a:pt x="85" y="0"/>
                      <a:pt x="47" y="0"/>
                      <a:pt x="23" y="24"/>
                    </a:cubicBezTo>
                    <a:cubicBezTo>
                      <a:pt x="0" y="47"/>
                      <a:pt x="0" y="86"/>
                      <a:pt x="23" y="109"/>
                    </a:cubicBezTo>
                    <a:close/>
                  </a:path>
                </a:pathLst>
              </a:custGeom>
              <a:solidFill>
                <a:srgbClr val="7D9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Freeform 13"/>
              <p:cNvSpPr/>
              <p:nvPr/>
            </p:nvSpPr>
            <p:spPr bwMode="auto">
              <a:xfrm>
                <a:off x="2928465" y="1279605"/>
                <a:ext cx="2038968" cy="2034343"/>
              </a:xfrm>
              <a:custGeom>
                <a:avLst/>
                <a:gdLst>
                  <a:gd name="T0" fmla="*/ 617354 w 360"/>
                  <a:gd name="T1" fmla="*/ 1898720 h 360"/>
                  <a:gd name="T2" fmla="*/ 719303 w 360"/>
                  <a:gd name="T3" fmla="*/ 1655729 h 360"/>
                  <a:gd name="T4" fmla="*/ 1659493 w 360"/>
                  <a:gd name="T5" fmla="*/ 717671 h 360"/>
                  <a:gd name="T6" fmla="*/ 1903037 w 360"/>
                  <a:gd name="T7" fmla="*/ 615954 h 360"/>
                  <a:gd name="T8" fmla="*/ 1903037 w 360"/>
                  <a:gd name="T9" fmla="*/ 135623 h 360"/>
                  <a:gd name="T10" fmla="*/ 1415950 w 360"/>
                  <a:gd name="T11" fmla="*/ 135623 h 360"/>
                  <a:gd name="T12" fmla="*/ 1314002 w 360"/>
                  <a:gd name="T13" fmla="*/ 378614 h 360"/>
                  <a:gd name="T14" fmla="*/ 373811 w 360"/>
                  <a:gd name="T15" fmla="*/ 1316672 h 360"/>
                  <a:gd name="T16" fmla="*/ 135931 w 360"/>
                  <a:gd name="T17" fmla="*/ 1412738 h 360"/>
                  <a:gd name="T18" fmla="*/ 135931 w 360"/>
                  <a:gd name="T19" fmla="*/ 1898720 h 360"/>
                  <a:gd name="T20" fmla="*/ 617354 w 360"/>
                  <a:gd name="T21" fmla="*/ 1898720 h 3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60" h="360">
                    <a:moveTo>
                      <a:pt x="109" y="336"/>
                    </a:moveTo>
                    <a:cubicBezTo>
                      <a:pt x="121" y="324"/>
                      <a:pt x="127" y="309"/>
                      <a:pt x="127" y="293"/>
                    </a:cubicBezTo>
                    <a:cubicBezTo>
                      <a:pt x="127" y="233"/>
                      <a:pt x="232" y="127"/>
                      <a:pt x="293" y="127"/>
                    </a:cubicBezTo>
                    <a:cubicBezTo>
                      <a:pt x="309" y="127"/>
                      <a:pt x="324" y="121"/>
                      <a:pt x="336" y="109"/>
                    </a:cubicBezTo>
                    <a:cubicBezTo>
                      <a:pt x="360" y="86"/>
                      <a:pt x="360" y="47"/>
                      <a:pt x="336" y="24"/>
                    </a:cubicBezTo>
                    <a:cubicBezTo>
                      <a:pt x="312" y="0"/>
                      <a:pt x="274" y="0"/>
                      <a:pt x="250" y="24"/>
                    </a:cubicBezTo>
                    <a:cubicBezTo>
                      <a:pt x="238" y="36"/>
                      <a:pt x="232" y="51"/>
                      <a:pt x="232" y="67"/>
                    </a:cubicBezTo>
                    <a:cubicBezTo>
                      <a:pt x="232" y="127"/>
                      <a:pt x="127" y="233"/>
                      <a:pt x="66" y="233"/>
                    </a:cubicBezTo>
                    <a:cubicBezTo>
                      <a:pt x="51" y="233"/>
                      <a:pt x="35" y="238"/>
                      <a:pt x="24" y="250"/>
                    </a:cubicBezTo>
                    <a:cubicBezTo>
                      <a:pt x="0" y="274"/>
                      <a:pt x="0" y="312"/>
                      <a:pt x="24" y="336"/>
                    </a:cubicBezTo>
                    <a:cubicBezTo>
                      <a:pt x="47" y="360"/>
                      <a:pt x="86" y="360"/>
                      <a:pt x="109" y="336"/>
                    </a:cubicBezTo>
                    <a:close/>
                  </a:path>
                </a:pathLst>
              </a:custGeom>
              <a:solidFill>
                <a:srgbClr val="7D9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Freeform 14"/>
              <p:cNvSpPr/>
              <p:nvPr/>
            </p:nvSpPr>
            <p:spPr bwMode="auto">
              <a:xfrm>
                <a:off x="4209175" y="1279605"/>
                <a:ext cx="2034343" cy="2034343"/>
              </a:xfrm>
              <a:custGeom>
                <a:avLst/>
                <a:gdLst>
                  <a:gd name="T0" fmla="*/ 135623 w 360"/>
                  <a:gd name="T1" fmla="*/ 615954 h 360"/>
                  <a:gd name="T2" fmla="*/ 378614 w 360"/>
                  <a:gd name="T3" fmla="*/ 717671 h 360"/>
                  <a:gd name="T4" fmla="*/ 1316672 w 360"/>
                  <a:gd name="T5" fmla="*/ 1655729 h 360"/>
                  <a:gd name="T6" fmla="*/ 1418389 w 360"/>
                  <a:gd name="T7" fmla="*/ 1898720 h 360"/>
                  <a:gd name="T8" fmla="*/ 1898720 w 360"/>
                  <a:gd name="T9" fmla="*/ 1898720 h 360"/>
                  <a:gd name="T10" fmla="*/ 1898720 w 360"/>
                  <a:gd name="T11" fmla="*/ 1412738 h 360"/>
                  <a:gd name="T12" fmla="*/ 1661380 w 360"/>
                  <a:gd name="T13" fmla="*/ 1316672 h 360"/>
                  <a:gd name="T14" fmla="*/ 723322 w 360"/>
                  <a:gd name="T15" fmla="*/ 378614 h 360"/>
                  <a:gd name="T16" fmla="*/ 621605 w 360"/>
                  <a:gd name="T17" fmla="*/ 135623 h 360"/>
                  <a:gd name="T18" fmla="*/ 135623 w 360"/>
                  <a:gd name="T19" fmla="*/ 135623 h 360"/>
                  <a:gd name="T20" fmla="*/ 135623 w 360"/>
                  <a:gd name="T21" fmla="*/ 615954 h 3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60" h="360">
                    <a:moveTo>
                      <a:pt x="24" y="109"/>
                    </a:moveTo>
                    <a:cubicBezTo>
                      <a:pt x="36" y="121"/>
                      <a:pt x="51" y="127"/>
                      <a:pt x="67" y="127"/>
                    </a:cubicBezTo>
                    <a:cubicBezTo>
                      <a:pt x="128" y="127"/>
                      <a:pt x="233" y="233"/>
                      <a:pt x="233" y="293"/>
                    </a:cubicBezTo>
                    <a:cubicBezTo>
                      <a:pt x="233" y="309"/>
                      <a:pt x="239" y="324"/>
                      <a:pt x="251" y="336"/>
                    </a:cubicBezTo>
                    <a:cubicBezTo>
                      <a:pt x="274" y="360"/>
                      <a:pt x="313" y="360"/>
                      <a:pt x="336" y="336"/>
                    </a:cubicBezTo>
                    <a:cubicBezTo>
                      <a:pt x="360" y="312"/>
                      <a:pt x="360" y="274"/>
                      <a:pt x="336" y="250"/>
                    </a:cubicBezTo>
                    <a:cubicBezTo>
                      <a:pt x="325" y="238"/>
                      <a:pt x="309" y="233"/>
                      <a:pt x="294" y="233"/>
                    </a:cubicBezTo>
                    <a:cubicBezTo>
                      <a:pt x="233" y="233"/>
                      <a:pt x="128" y="127"/>
                      <a:pt x="128" y="67"/>
                    </a:cubicBezTo>
                    <a:cubicBezTo>
                      <a:pt x="128" y="51"/>
                      <a:pt x="122" y="36"/>
                      <a:pt x="110" y="24"/>
                    </a:cubicBezTo>
                    <a:cubicBezTo>
                      <a:pt x="86" y="0"/>
                      <a:pt x="48" y="0"/>
                      <a:pt x="24" y="24"/>
                    </a:cubicBezTo>
                    <a:cubicBezTo>
                      <a:pt x="0" y="47"/>
                      <a:pt x="0" y="86"/>
                      <a:pt x="24" y="109"/>
                    </a:cubicBezTo>
                    <a:close/>
                  </a:path>
                </a:pathLst>
              </a:custGeom>
              <a:solidFill>
                <a:srgbClr val="7D9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Freeform 15"/>
              <p:cNvSpPr/>
              <p:nvPr/>
            </p:nvSpPr>
            <p:spPr bwMode="auto">
              <a:xfrm>
                <a:off x="5489888" y="1279605"/>
                <a:ext cx="2038968" cy="2034343"/>
              </a:xfrm>
              <a:custGeom>
                <a:avLst/>
                <a:gdLst>
                  <a:gd name="T0" fmla="*/ 617354 w 360"/>
                  <a:gd name="T1" fmla="*/ 1898720 h 360"/>
                  <a:gd name="T2" fmla="*/ 719303 w 360"/>
                  <a:gd name="T3" fmla="*/ 1655729 h 360"/>
                  <a:gd name="T4" fmla="*/ 1659493 w 360"/>
                  <a:gd name="T5" fmla="*/ 717671 h 360"/>
                  <a:gd name="T6" fmla="*/ 1903037 w 360"/>
                  <a:gd name="T7" fmla="*/ 615954 h 360"/>
                  <a:gd name="T8" fmla="*/ 1903037 w 360"/>
                  <a:gd name="T9" fmla="*/ 135623 h 360"/>
                  <a:gd name="T10" fmla="*/ 1415950 w 360"/>
                  <a:gd name="T11" fmla="*/ 135623 h 360"/>
                  <a:gd name="T12" fmla="*/ 1314002 w 360"/>
                  <a:gd name="T13" fmla="*/ 378614 h 360"/>
                  <a:gd name="T14" fmla="*/ 373811 w 360"/>
                  <a:gd name="T15" fmla="*/ 1316672 h 360"/>
                  <a:gd name="T16" fmla="*/ 135931 w 360"/>
                  <a:gd name="T17" fmla="*/ 1412738 h 360"/>
                  <a:gd name="T18" fmla="*/ 135931 w 360"/>
                  <a:gd name="T19" fmla="*/ 1898720 h 360"/>
                  <a:gd name="T20" fmla="*/ 617354 w 360"/>
                  <a:gd name="T21" fmla="*/ 1898720 h 3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60" h="360">
                    <a:moveTo>
                      <a:pt x="109" y="336"/>
                    </a:moveTo>
                    <a:cubicBezTo>
                      <a:pt x="121" y="324"/>
                      <a:pt x="127" y="309"/>
                      <a:pt x="127" y="293"/>
                    </a:cubicBezTo>
                    <a:cubicBezTo>
                      <a:pt x="127" y="233"/>
                      <a:pt x="232" y="127"/>
                      <a:pt x="293" y="127"/>
                    </a:cubicBezTo>
                    <a:cubicBezTo>
                      <a:pt x="309" y="127"/>
                      <a:pt x="324" y="121"/>
                      <a:pt x="336" y="109"/>
                    </a:cubicBezTo>
                    <a:cubicBezTo>
                      <a:pt x="360" y="86"/>
                      <a:pt x="360" y="47"/>
                      <a:pt x="336" y="24"/>
                    </a:cubicBezTo>
                    <a:cubicBezTo>
                      <a:pt x="312" y="0"/>
                      <a:pt x="274" y="0"/>
                      <a:pt x="250" y="24"/>
                    </a:cubicBezTo>
                    <a:cubicBezTo>
                      <a:pt x="238" y="36"/>
                      <a:pt x="232" y="51"/>
                      <a:pt x="232" y="67"/>
                    </a:cubicBezTo>
                    <a:cubicBezTo>
                      <a:pt x="232" y="127"/>
                      <a:pt x="127" y="233"/>
                      <a:pt x="66" y="233"/>
                    </a:cubicBezTo>
                    <a:cubicBezTo>
                      <a:pt x="51" y="233"/>
                      <a:pt x="35" y="238"/>
                      <a:pt x="24" y="250"/>
                    </a:cubicBezTo>
                    <a:cubicBezTo>
                      <a:pt x="0" y="274"/>
                      <a:pt x="0" y="312"/>
                      <a:pt x="24" y="336"/>
                    </a:cubicBezTo>
                    <a:cubicBezTo>
                      <a:pt x="47" y="360"/>
                      <a:pt x="86" y="360"/>
                      <a:pt x="109" y="336"/>
                    </a:cubicBezTo>
                    <a:close/>
                  </a:path>
                </a:pathLst>
              </a:custGeom>
              <a:solidFill>
                <a:srgbClr val="7D9E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03914" y="5057025"/>
              <a:ext cx="2383832" cy="1333277"/>
              <a:chOff x="2126405" y="4830247"/>
              <a:chExt cx="2383832" cy="1333277"/>
            </a:xfrm>
          </p:grpSpPr>
          <p:sp>
            <p:nvSpPr>
              <p:cNvPr id="29" name="文本框 36"/>
              <p:cNvSpPr txBox="1"/>
              <p:nvPr/>
            </p:nvSpPr>
            <p:spPr>
              <a:xfrm>
                <a:off x="2159067" y="4830247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Text Placeholder 32"/>
              <p:cNvSpPr txBox="1"/>
              <p:nvPr/>
            </p:nvSpPr>
            <p:spPr>
              <a:xfrm>
                <a:off x="2126405" y="5268397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3474779" y="5057025"/>
              <a:ext cx="2383832" cy="1333277"/>
              <a:chOff x="2126405" y="4830247"/>
              <a:chExt cx="2383832" cy="1333277"/>
            </a:xfrm>
          </p:grpSpPr>
          <p:sp>
            <p:nvSpPr>
              <p:cNvPr id="27" name="文本框 36"/>
              <p:cNvSpPr txBox="1"/>
              <p:nvPr/>
            </p:nvSpPr>
            <p:spPr>
              <a:xfrm>
                <a:off x="2159067" y="4830247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Text Placeholder 32"/>
              <p:cNvSpPr txBox="1"/>
              <p:nvPr/>
            </p:nvSpPr>
            <p:spPr>
              <a:xfrm>
                <a:off x="2126405" y="5268397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6190314" y="5057025"/>
              <a:ext cx="2383832" cy="1333277"/>
              <a:chOff x="2126405" y="4830247"/>
              <a:chExt cx="2383832" cy="1333277"/>
            </a:xfrm>
          </p:grpSpPr>
          <p:sp>
            <p:nvSpPr>
              <p:cNvPr id="25" name="文本框 36"/>
              <p:cNvSpPr txBox="1"/>
              <p:nvPr/>
            </p:nvSpPr>
            <p:spPr>
              <a:xfrm>
                <a:off x="2159067" y="4830247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Text Placeholder 32"/>
              <p:cNvSpPr txBox="1"/>
              <p:nvPr/>
            </p:nvSpPr>
            <p:spPr>
              <a:xfrm>
                <a:off x="2126405" y="5268397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8961179" y="5057025"/>
              <a:ext cx="2383832" cy="1333277"/>
              <a:chOff x="2126405" y="4830247"/>
              <a:chExt cx="2383832" cy="1333277"/>
            </a:xfrm>
          </p:grpSpPr>
          <p:sp>
            <p:nvSpPr>
              <p:cNvPr id="23" name="文本框 36"/>
              <p:cNvSpPr txBox="1"/>
              <p:nvPr/>
            </p:nvSpPr>
            <p:spPr>
              <a:xfrm>
                <a:off x="2159067" y="4830247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Text Placeholder 32"/>
              <p:cNvSpPr txBox="1"/>
              <p:nvPr/>
            </p:nvSpPr>
            <p:spPr>
              <a:xfrm>
                <a:off x="2126405" y="5268397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2168001" y="1501181"/>
              <a:ext cx="2383832" cy="1333277"/>
              <a:chOff x="2126405" y="4830247"/>
              <a:chExt cx="2383832" cy="1333277"/>
            </a:xfrm>
          </p:grpSpPr>
          <p:sp>
            <p:nvSpPr>
              <p:cNvPr id="21" name="文本框 36"/>
              <p:cNvSpPr txBox="1"/>
              <p:nvPr/>
            </p:nvSpPr>
            <p:spPr>
              <a:xfrm>
                <a:off x="2159067" y="4830247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Text Placeholder 32"/>
              <p:cNvSpPr txBox="1"/>
              <p:nvPr/>
            </p:nvSpPr>
            <p:spPr>
              <a:xfrm>
                <a:off x="2126405" y="5268397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5052346" y="1501181"/>
              <a:ext cx="2383832" cy="1333277"/>
              <a:chOff x="2126405" y="4830247"/>
              <a:chExt cx="2383832" cy="1333277"/>
            </a:xfrm>
          </p:grpSpPr>
          <p:sp>
            <p:nvSpPr>
              <p:cNvPr id="19" name="文本框 36"/>
              <p:cNvSpPr txBox="1"/>
              <p:nvPr/>
            </p:nvSpPr>
            <p:spPr>
              <a:xfrm>
                <a:off x="2159067" y="4830247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Text Placeholder 32"/>
              <p:cNvSpPr txBox="1"/>
              <p:nvPr/>
            </p:nvSpPr>
            <p:spPr>
              <a:xfrm>
                <a:off x="2126405" y="5268397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7687971" y="1501181"/>
              <a:ext cx="2383832" cy="1333277"/>
              <a:chOff x="2126405" y="4830247"/>
              <a:chExt cx="2383832" cy="1333277"/>
            </a:xfrm>
          </p:grpSpPr>
          <p:sp>
            <p:nvSpPr>
              <p:cNvPr id="17" name="文本框 36"/>
              <p:cNvSpPr txBox="1"/>
              <p:nvPr/>
            </p:nvSpPr>
            <p:spPr>
              <a:xfrm>
                <a:off x="2159067" y="4830247"/>
                <a:ext cx="20887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altLang="zh-CN" sz="2400" noProof="0">
                    <a:ln>
                      <a:noFill/>
                    </a:ln>
                    <a:solidFill>
                      <a:sysClr val="windowText" lastClr="000000"/>
                    </a:solidFill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YOUR TEXT </a:t>
                </a:r>
                <a:endParaRPr lang="en-US" altLang="zh-CN" sz="2400" noProof="0" dirty="0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Text Placeholder 32"/>
              <p:cNvSpPr txBox="1"/>
              <p:nvPr/>
            </p:nvSpPr>
            <p:spPr>
              <a:xfrm>
                <a:off x="2126405" y="5268397"/>
                <a:ext cx="2383832" cy="895127"/>
              </a:xfrm>
              <a:prstGeom prst="rect">
                <a:avLst/>
              </a:prstGeom>
            </p:spPr>
            <p:txBody>
              <a:bodyPr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400">
                    <a:solidFill>
                      <a:sysClr val="windowText" lastClr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Lemon drops oat cake oat cake sugar plum. Jelly beans macaroon I love topping danish cake</a:t>
                </a:r>
                <a:endParaRPr lang="en-US" sz="140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6185" y="252047"/>
            <a:ext cx="11699631" cy="6353907"/>
          </a:xfrm>
          <a:prstGeom prst="rect">
            <a:avLst/>
          </a:prstGeom>
          <a:noFill/>
          <a:ln w="38100">
            <a:solidFill>
              <a:srgbClr val="7D9E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63333" r="36192" b="2188"/>
          <a:stretch>
            <a:fillRect/>
          </a:stretch>
        </p:blipFill>
        <p:spPr>
          <a:xfrm>
            <a:off x="9387840" y="147792"/>
            <a:ext cx="574126" cy="112756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4" t="34831" r="34366" b="36109"/>
          <a:stretch>
            <a:fillRect/>
          </a:stretch>
        </p:blipFill>
        <p:spPr>
          <a:xfrm flipH="1">
            <a:off x="9959744" y="3892457"/>
            <a:ext cx="2149065" cy="281775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r="60229" b="75124"/>
          <a:stretch>
            <a:fillRect/>
          </a:stretch>
        </p:blipFill>
        <p:spPr>
          <a:xfrm>
            <a:off x="9703142" y="5192878"/>
            <a:ext cx="1239426" cy="14091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6" t="64827" r="12176" b="22564"/>
          <a:stretch>
            <a:fillRect/>
          </a:stretch>
        </p:blipFill>
        <p:spPr>
          <a:xfrm>
            <a:off x="9961966" y="5835019"/>
            <a:ext cx="1735015" cy="864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t="68946" r="70677" b="2387"/>
          <a:stretch>
            <a:fillRect/>
          </a:stretch>
        </p:blipFill>
        <p:spPr>
          <a:xfrm rot="20052631">
            <a:off x="45471" y="4914454"/>
            <a:ext cx="2407920" cy="19659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0" b="83607"/>
          <a:stretch>
            <a:fillRect/>
          </a:stretch>
        </p:blipFill>
        <p:spPr>
          <a:xfrm flipH="1">
            <a:off x="422444" y="252046"/>
            <a:ext cx="3638696" cy="2117396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964641" y="1980716"/>
            <a:ext cx="4262718" cy="2835013"/>
            <a:chOff x="3964641" y="1990583"/>
            <a:chExt cx="4262718" cy="2835013"/>
          </a:xfrm>
        </p:grpSpPr>
        <p:grpSp>
          <p:nvGrpSpPr>
            <p:cNvPr id="18" name="组合 17"/>
            <p:cNvGrpSpPr/>
            <p:nvPr/>
          </p:nvGrpSpPr>
          <p:grpSpPr>
            <a:xfrm>
              <a:off x="5185490" y="1990583"/>
              <a:ext cx="1666220" cy="1460222"/>
              <a:chOff x="5374615" y="2451808"/>
              <a:chExt cx="1287969" cy="1128736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515376" y="2451808"/>
                <a:ext cx="1033342" cy="1033342"/>
              </a:xfrm>
              <a:prstGeom prst="ellipse">
                <a:avLst/>
              </a:prstGeom>
              <a:solidFill>
                <a:srgbClr val="7D9EA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dirty="0">
                  <a:solidFill>
                    <a:srgbClr val="6BC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文本框 3"/>
              <p:cNvSpPr txBox="1">
                <a:spLocks noChangeArrowheads="1"/>
              </p:cNvSpPr>
              <p:nvPr/>
            </p:nvSpPr>
            <p:spPr bwMode="auto">
              <a:xfrm>
                <a:off x="5401509" y="2641333"/>
                <a:ext cx="1261075" cy="642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48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4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8"/>
              <p:cNvSpPr/>
              <p:nvPr/>
            </p:nvSpPr>
            <p:spPr bwMode="auto">
              <a:xfrm>
                <a:off x="5374615" y="2942332"/>
                <a:ext cx="1261076" cy="638212"/>
              </a:xfrm>
              <a:custGeom>
                <a:avLst/>
                <a:gdLst>
                  <a:gd name="T0" fmla="*/ 1549562246 w 3963"/>
                  <a:gd name="T1" fmla="*/ 0 h 1997"/>
                  <a:gd name="T2" fmla="*/ 1549562246 w 3963"/>
                  <a:gd name="T3" fmla="*/ 6310189 h 1997"/>
                  <a:gd name="T4" fmla="*/ 774976531 w 3963"/>
                  <a:gd name="T5" fmla="*/ 787596152 h 1997"/>
                  <a:gd name="T6" fmla="*/ 0 w 3963"/>
                  <a:gd name="T7" fmla="*/ 6310189 h 199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963" h="1997">
                    <a:moveTo>
                      <a:pt x="3963" y="0"/>
                    </a:moveTo>
                    <a:cubicBezTo>
                      <a:pt x="3963" y="5"/>
                      <a:pt x="3963" y="11"/>
                      <a:pt x="3963" y="16"/>
                    </a:cubicBezTo>
                    <a:cubicBezTo>
                      <a:pt x="3963" y="1110"/>
                      <a:pt x="3076" y="1997"/>
                      <a:pt x="1982" y="1997"/>
                    </a:cubicBezTo>
                    <a:cubicBezTo>
                      <a:pt x="888" y="1997"/>
                      <a:pt x="0" y="1110"/>
                      <a:pt x="0" y="16"/>
                    </a:cubicBezTo>
                  </a:path>
                </a:pathLst>
              </a:custGeom>
              <a:noFill/>
              <a:ln w="38100" cap="flat" cmpd="sng">
                <a:solidFill>
                  <a:srgbClr val="7D9EA3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3964641" y="3502156"/>
              <a:ext cx="42627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spc="60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6000" spc="600" dirty="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088559" y="4425486"/>
              <a:ext cx="40148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7D9E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AND SIGNIFICANCE</a:t>
              </a:r>
              <a:endParaRPr lang="zh-CN" altLang="en-US" sz="2000" dirty="0">
                <a:solidFill>
                  <a:srgbClr val="7D9EA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2925" y="259517"/>
            <a:ext cx="3511234" cy="569972"/>
            <a:chOff x="1131008" y="354033"/>
            <a:chExt cx="3511234" cy="569972"/>
          </a:xfrm>
        </p:grpSpPr>
        <p:sp>
          <p:nvSpPr>
            <p:cNvPr id="9" name="文本框 8"/>
            <p:cNvSpPr txBox="1"/>
            <p:nvPr/>
          </p:nvSpPr>
          <p:spPr>
            <a:xfrm>
              <a:off x="1137042" y="354033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31008" y="670089"/>
              <a:ext cx="219483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AND SIGNIFICANCE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106472" y="2139185"/>
            <a:ext cx="7979054" cy="3737176"/>
            <a:chOff x="2366794" y="2256726"/>
            <a:chExt cx="7458409" cy="3493323"/>
          </a:xfrm>
        </p:grpSpPr>
        <p:grpSp>
          <p:nvGrpSpPr>
            <p:cNvPr id="12" name="组合 11"/>
            <p:cNvGrpSpPr/>
            <p:nvPr/>
          </p:nvGrpSpPr>
          <p:grpSpPr>
            <a:xfrm>
              <a:off x="2366794" y="2256726"/>
              <a:ext cx="7458409" cy="3346638"/>
              <a:chOff x="5572132" y="5650570"/>
              <a:chExt cx="13235650" cy="5938924"/>
            </a:xfrm>
          </p:grpSpPr>
          <p:sp>
            <p:nvSpPr>
              <p:cNvPr id="17" name="Freeform 2144"/>
              <p:cNvSpPr>
                <a:spLocks noChangeArrowheads="1"/>
              </p:cNvSpPr>
              <p:nvPr/>
            </p:nvSpPr>
            <p:spPr bwMode="auto">
              <a:xfrm>
                <a:off x="12279119" y="7685125"/>
                <a:ext cx="6528663" cy="1868572"/>
              </a:xfrm>
              <a:custGeom>
                <a:avLst/>
                <a:gdLst>
                  <a:gd name="T0" fmla="*/ 3860 w 3958"/>
                  <a:gd name="T1" fmla="*/ 0 h 1134"/>
                  <a:gd name="T2" fmla="*/ 3957 w 3958"/>
                  <a:gd name="T3" fmla="*/ 97 h 1134"/>
                  <a:gd name="T4" fmla="*/ 3957 w 3958"/>
                  <a:gd name="T5" fmla="*/ 1036 h 1134"/>
                  <a:gd name="T6" fmla="*/ 3860 w 3958"/>
                  <a:gd name="T7" fmla="*/ 1133 h 1134"/>
                  <a:gd name="T8" fmla="*/ 182 w 3958"/>
                  <a:gd name="T9" fmla="*/ 1133 h 1134"/>
                  <a:gd name="T10" fmla="*/ 182 w 3958"/>
                  <a:gd name="T11" fmla="*/ 758 h 1134"/>
                  <a:gd name="T12" fmla="*/ 0 w 3958"/>
                  <a:gd name="T13" fmla="*/ 564 h 1134"/>
                  <a:gd name="T14" fmla="*/ 182 w 3958"/>
                  <a:gd name="T15" fmla="*/ 376 h 1134"/>
                  <a:gd name="T16" fmla="*/ 182 w 3958"/>
                  <a:gd name="T17" fmla="*/ 0 h 1134"/>
                  <a:gd name="T18" fmla="*/ 3860 w 3958"/>
                  <a:gd name="T19" fmla="*/ 0 h 1134"/>
                  <a:gd name="T20" fmla="*/ 3860 w 3958"/>
                  <a:gd name="T21" fmla="*/ 0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58" h="1134">
                    <a:moveTo>
                      <a:pt x="3860" y="0"/>
                    </a:moveTo>
                    <a:cubicBezTo>
                      <a:pt x="3915" y="0"/>
                      <a:pt x="3957" y="43"/>
                      <a:pt x="3957" y="97"/>
                    </a:cubicBezTo>
                    <a:cubicBezTo>
                      <a:pt x="3957" y="97"/>
                      <a:pt x="3957" y="97"/>
                      <a:pt x="3957" y="1036"/>
                    </a:cubicBezTo>
                    <a:cubicBezTo>
                      <a:pt x="3957" y="1091"/>
                      <a:pt x="3915" y="1133"/>
                      <a:pt x="3860" y="1133"/>
                    </a:cubicBezTo>
                    <a:cubicBezTo>
                      <a:pt x="3860" y="1133"/>
                      <a:pt x="3860" y="1133"/>
                      <a:pt x="182" y="1133"/>
                    </a:cubicBezTo>
                    <a:cubicBezTo>
                      <a:pt x="182" y="1133"/>
                      <a:pt x="182" y="1133"/>
                      <a:pt x="182" y="758"/>
                    </a:cubicBezTo>
                    <a:cubicBezTo>
                      <a:pt x="79" y="752"/>
                      <a:pt x="0" y="667"/>
                      <a:pt x="0" y="564"/>
                    </a:cubicBezTo>
                    <a:cubicBezTo>
                      <a:pt x="0" y="461"/>
                      <a:pt x="79" y="376"/>
                      <a:pt x="182" y="376"/>
                    </a:cubicBezTo>
                    <a:cubicBezTo>
                      <a:pt x="182" y="376"/>
                      <a:pt x="182" y="376"/>
                      <a:pt x="182" y="0"/>
                    </a:cubicBezTo>
                    <a:cubicBezTo>
                      <a:pt x="182" y="0"/>
                      <a:pt x="182" y="0"/>
                      <a:pt x="3860" y="0"/>
                    </a:cubicBezTo>
                    <a:lnTo>
                      <a:pt x="3860" y="0"/>
                    </a:lnTo>
                  </a:path>
                </a:pathLst>
              </a:custGeom>
              <a:solidFill>
                <a:srgbClr val="7D9EA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3800">
                  <a:latin typeface="Calibri Light" panose="020F0302020204030204"/>
                </a:endParaRPr>
              </a:p>
            </p:txBody>
          </p:sp>
          <p:sp>
            <p:nvSpPr>
              <p:cNvPr id="18" name="Freeform 2172"/>
              <p:cNvSpPr>
                <a:spLocks noChangeArrowheads="1"/>
              </p:cNvSpPr>
              <p:nvPr/>
            </p:nvSpPr>
            <p:spPr bwMode="auto">
              <a:xfrm>
                <a:off x="13224246" y="7997768"/>
                <a:ext cx="792454" cy="1192395"/>
              </a:xfrm>
              <a:custGeom>
                <a:avLst/>
                <a:gdLst>
                  <a:gd name="T0" fmla="*/ 430 w 480"/>
                  <a:gd name="T1" fmla="*/ 388 h 722"/>
                  <a:gd name="T2" fmla="*/ 363 w 480"/>
                  <a:gd name="T3" fmla="*/ 630 h 722"/>
                  <a:gd name="T4" fmla="*/ 309 w 480"/>
                  <a:gd name="T5" fmla="*/ 655 h 722"/>
                  <a:gd name="T6" fmla="*/ 260 w 480"/>
                  <a:gd name="T7" fmla="*/ 721 h 722"/>
                  <a:gd name="T8" fmla="*/ 169 w 480"/>
                  <a:gd name="T9" fmla="*/ 667 h 722"/>
                  <a:gd name="T10" fmla="*/ 139 w 480"/>
                  <a:gd name="T11" fmla="*/ 655 h 722"/>
                  <a:gd name="T12" fmla="*/ 115 w 480"/>
                  <a:gd name="T13" fmla="*/ 485 h 722"/>
                  <a:gd name="T14" fmla="*/ 0 w 480"/>
                  <a:gd name="T15" fmla="*/ 236 h 722"/>
                  <a:gd name="T16" fmla="*/ 479 w 480"/>
                  <a:gd name="T17" fmla="*/ 236 h 722"/>
                  <a:gd name="T18" fmla="*/ 206 w 480"/>
                  <a:gd name="T19" fmla="*/ 455 h 722"/>
                  <a:gd name="T20" fmla="*/ 315 w 480"/>
                  <a:gd name="T21" fmla="*/ 279 h 722"/>
                  <a:gd name="T22" fmla="*/ 291 w 480"/>
                  <a:gd name="T23" fmla="*/ 291 h 722"/>
                  <a:gd name="T24" fmla="*/ 260 w 480"/>
                  <a:gd name="T25" fmla="*/ 248 h 722"/>
                  <a:gd name="T26" fmla="*/ 230 w 480"/>
                  <a:gd name="T27" fmla="*/ 291 h 722"/>
                  <a:gd name="T28" fmla="*/ 188 w 480"/>
                  <a:gd name="T29" fmla="*/ 255 h 722"/>
                  <a:gd name="T30" fmla="*/ 206 w 480"/>
                  <a:gd name="T31" fmla="*/ 455 h 722"/>
                  <a:gd name="T32" fmla="*/ 315 w 480"/>
                  <a:gd name="T33" fmla="*/ 503 h 722"/>
                  <a:gd name="T34" fmla="*/ 163 w 480"/>
                  <a:gd name="T35" fmla="*/ 539 h 722"/>
                  <a:gd name="T36" fmla="*/ 315 w 480"/>
                  <a:gd name="T37" fmla="*/ 503 h 722"/>
                  <a:gd name="T38" fmla="*/ 163 w 480"/>
                  <a:gd name="T39" fmla="*/ 606 h 722"/>
                  <a:gd name="T40" fmla="*/ 315 w 480"/>
                  <a:gd name="T41" fmla="*/ 564 h 722"/>
                  <a:gd name="T42" fmla="*/ 163 w 480"/>
                  <a:gd name="T43" fmla="*/ 606 h 722"/>
                  <a:gd name="T44" fmla="*/ 327 w 480"/>
                  <a:gd name="T45" fmla="*/ 455 h 722"/>
                  <a:gd name="T46" fmla="*/ 430 w 480"/>
                  <a:gd name="T47" fmla="*/ 236 h 722"/>
                  <a:gd name="T48" fmla="*/ 48 w 480"/>
                  <a:gd name="T49" fmla="*/ 236 h 722"/>
                  <a:gd name="T50" fmla="*/ 151 w 480"/>
                  <a:gd name="T51" fmla="*/ 455 h 722"/>
                  <a:gd name="T52" fmla="*/ 121 w 480"/>
                  <a:gd name="T53" fmla="*/ 255 h 722"/>
                  <a:gd name="T54" fmla="*/ 157 w 480"/>
                  <a:gd name="T55" fmla="*/ 248 h 722"/>
                  <a:gd name="T56" fmla="*/ 182 w 480"/>
                  <a:gd name="T57" fmla="*/ 230 h 722"/>
                  <a:gd name="T58" fmla="*/ 224 w 480"/>
                  <a:gd name="T59" fmla="*/ 261 h 722"/>
                  <a:gd name="T60" fmla="*/ 266 w 480"/>
                  <a:gd name="T61" fmla="*/ 218 h 722"/>
                  <a:gd name="T62" fmla="*/ 297 w 480"/>
                  <a:gd name="T63" fmla="*/ 261 h 722"/>
                  <a:gd name="T64" fmla="*/ 321 w 480"/>
                  <a:gd name="T65" fmla="*/ 248 h 722"/>
                  <a:gd name="T66" fmla="*/ 357 w 480"/>
                  <a:gd name="T67" fmla="*/ 255 h 722"/>
                  <a:gd name="T68" fmla="*/ 327 w 480"/>
                  <a:gd name="T69" fmla="*/ 455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80" h="722">
                    <a:moveTo>
                      <a:pt x="479" y="236"/>
                    </a:moveTo>
                    <a:cubicBezTo>
                      <a:pt x="479" y="297"/>
                      <a:pt x="460" y="345"/>
                      <a:pt x="430" y="388"/>
                    </a:cubicBezTo>
                    <a:cubicBezTo>
                      <a:pt x="406" y="418"/>
                      <a:pt x="382" y="448"/>
                      <a:pt x="363" y="485"/>
                    </a:cubicBezTo>
                    <a:cubicBezTo>
                      <a:pt x="363" y="485"/>
                      <a:pt x="363" y="485"/>
                      <a:pt x="363" y="630"/>
                    </a:cubicBezTo>
                    <a:cubicBezTo>
                      <a:pt x="363" y="642"/>
                      <a:pt x="351" y="655"/>
                      <a:pt x="339" y="655"/>
                    </a:cubicBezTo>
                    <a:cubicBezTo>
                      <a:pt x="339" y="655"/>
                      <a:pt x="339" y="655"/>
                      <a:pt x="309" y="655"/>
                    </a:cubicBezTo>
                    <a:cubicBezTo>
                      <a:pt x="309" y="655"/>
                      <a:pt x="309" y="655"/>
                      <a:pt x="309" y="667"/>
                    </a:cubicBezTo>
                    <a:cubicBezTo>
                      <a:pt x="309" y="697"/>
                      <a:pt x="291" y="721"/>
                      <a:pt x="260" y="721"/>
                    </a:cubicBezTo>
                    <a:cubicBezTo>
                      <a:pt x="260" y="721"/>
                      <a:pt x="260" y="721"/>
                      <a:pt x="218" y="715"/>
                    </a:cubicBezTo>
                    <a:cubicBezTo>
                      <a:pt x="188" y="715"/>
                      <a:pt x="169" y="697"/>
                      <a:pt x="169" y="667"/>
                    </a:cubicBezTo>
                    <a:cubicBezTo>
                      <a:pt x="169" y="667"/>
                      <a:pt x="169" y="667"/>
                      <a:pt x="169" y="655"/>
                    </a:cubicBezTo>
                    <a:cubicBezTo>
                      <a:pt x="169" y="655"/>
                      <a:pt x="169" y="655"/>
                      <a:pt x="139" y="655"/>
                    </a:cubicBezTo>
                    <a:cubicBezTo>
                      <a:pt x="127" y="655"/>
                      <a:pt x="115" y="642"/>
                      <a:pt x="115" y="630"/>
                    </a:cubicBezTo>
                    <a:cubicBezTo>
                      <a:pt x="115" y="630"/>
                      <a:pt x="115" y="630"/>
                      <a:pt x="115" y="485"/>
                    </a:cubicBezTo>
                    <a:cubicBezTo>
                      <a:pt x="97" y="448"/>
                      <a:pt x="73" y="418"/>
                      <a:pt x="48" y="388"/>
                    </a:cubicBezTo>
                    <a:cubicBezTo>
                      <a:pt x="18" y="345"/>
                      <a:pt x="0" y="291"/>
                      <a:pt x="0" y="236"/>
                    </a:cubicBezTo>
                    <a:cubicBezTo>
                      <a:pt x="0" y="103"/>
                      <a:pt x="109" y="0"/>
                      <a:pt x="242" y="0"/>
                    </a:cubicBezTo>
                    <a:cubicBezTo>
                      <a:pt x="376" y="0"/>
                      <a:pt x="479" y="109"/>
                      <a:pt x="479" y="236"/>
                    </a:cubicBezTo>
                    <a:lnTo>
                      <a:pt x="479" y="236"/>
                    </a:lnTo>
                    <a:close/>
                    <a:moveTo>
                      <a:pt x="206" y="455"/>
                    </a:moveTo>
                    <a:lnTo>
                      <a:pt x="273" y="455"/>
                    </a:lnTo>
                    <a:cubicBezTo>
                      <a:pt x="273" y="455"/>
                      <a:pt x="273" y="455"/>
                      <a:pt x="315" y="279"/>
                    </a:cubicBezTo>
                    <a:cubicBezTo>
                      <a:pt x="315" y="279"/>
                      <a:pt x="315" y="279"/>
                      <a:pt x="297" y="285"/>
                    </a:cubicBezTo>
                    <a:cubicBezTo>
                      <a:pt x="291" y="285"/>
                      <a:pt x="291" y="291"/>
                      <a:pt x="291" y="291"/>
                    </a:cubicBezTo>
                    <a:cubicBezTo>
                      <a:pt x="285" y="291"/>
                      <a:pt x="279" y="285"/>
                      <a:pt x="279" y="279"/>
                    </a:cubicBezTo>
                    <a:cubicBezTo>
                      <a:pt x="279" y="279"/>
                      <a:pt x="279" y="279"/>
                      <a:pt x="260" y="248"/>
                    </a:cubicBezTo>
                    <a:cubicBezTo>
                      <a:pt x="260" y="248"/>
                      <a:pt x="260" y="248"/>
                      <a:pt x="236" y="285"/>
                    </a:cubicBezTo>
                    <a:cubicBezTo>
                      <a:pt x="236" y="285"/>
                      <a:pt x="230" y="285"/>
                      <a:pt x="230" y="291"/>
                    </a:cubicBezTo>
                    <a:cubicBezTo>
                      <a:pt x="224" y="291"/>
                      <a:pt x="224" y="285"/>
                      <a:pt x="218" y="285"/>
                    </a:cubicBezTo>
                    <a:cubicBezTo>
                      <a:pt x="218" y="285"/>
                      <a:pt x="218" y="285"/>
                      <a:pt x="188" y="255"/>
                    </a:cubicBezTo>
                    <a:cubicBezTo>
                      <a:pt x="188" y="255"/>
                      <a:pt x="188" y="255"/>
                      <a:pt x="163" y="273"/>
                    </a:cubicBezTo>
                    <a:cubicBezTo>
                      <a:pt x="163" y="273"/>
                      <a:pt x="163" y="273"/>
                      <a:pt x="206" y="455"/>
                    </a:cubicBezTo>
                    <a:lnTo>
                      <a:pt x="206" y="455"/>
                    </a:lnTo>
                    <a:close/>
                    <a:moveTo>
                      <a:pt x="315" y="503"/>
                    </a:moveTo>
                    <a:lnTo>
                      <a:pt x="163" y="503"/>
                    </a:lnTo>
                    <a:cubicBezTo>
                      <a:pt x="163" y="503"/>
                      <a:pt x="163" y="503"/>
                      <a:pt x="163" y="539"/>
                    </a:cubicBezTo>
                    <a:cubicBezTo>
                      <a:pt x="163" y="539"/>
                      <a:pt x="163" y="539"/>
                      <a:pt x="315" y="539"/>
                    </a:cubicBezTo>
                    <a:cubicBezTo>
                      <a:pt x="315" y="539"/>
                      <a:pt x="315" y="539"/>
                      <a:pt x="315" y="503"/>
                    </a:cubicBezTo>
                    <a:lnTo>
                      <a:pt x="315" y="503"/>
                    </a:lnTo>
                    <a:close/>
                    <a:moveTo>
                      <a:pt x="163" y="606"/>
                    </a:moveTo>
                    <a:lnTo>
                      <a:pt x="315" y="606"/>
                    </a:lnTo>
                    <a:cubicBezTo>
                      <a:pt x="315" y="606"/>
                      <a:pt x="315" y="606"/>
                      <a:pt x="315" y="564"/>
                    </a:cubicBezTo>
                    <a:cubicBezTo>
                      <a:pt x="315" y="564"/>
                      <a:pt x="315" y="564"/>
                      <a:pt x="163" y="564"/>
                    </a:cubicBezTo>
                    <a:cubicBezTo>
                      <a:pt x="163" y="564"/>
                      <a:pt x="163" y="564"/>
                      <a:pt x="163" y="606"/>
                    </a:cubicBezTo>
                    <a:lnTo>
                      <a:pt x="163" y="606"/>
                    </a:lnTo>
                    <a:close/>
                    <a:moveTo>
                      <a:pt x="327" y="455"/>
                    </a:moveTo>
                    <a:cubicBezTo>
                      <a:pt x="345" y="418"/>
                      <a:pt x="370" y="388"/>
                      <a:pt x="394" y="358"/>
                    </a:cubicBezTo>
                    <a:cubicBezTo>
                      <a:pt x="418" y="321"/>
                      <a:pt x="430" y="285"/>
                      <a:pt x="430" y="236"/>
                    </a:cubicBezTo>
                    <a:cubicBezTo>
                      <a:pt x="430" y="133"/>
                      <a:pt x="345" y="49"/>
                      <a:pt x="242" y="49"/>
                    </a:cubicBezTo>
                    <a:cubicBezTo>
                      <a:pt x="133" y="49"/>
                      <a:pt x="48" y="133"/>
                      <a:pt x="48" y="236"/>
                    </a:cubicBezTo>
                    <a:cubicBezTo>
                      <a:pt x="48" y="285"/>
                      <a:pt x="60" y="321"/>
                      <a:pt x="85" y="358"/>
                    </a:cubicBezTo>
                    <a:cubicBezTo>
                      <a:pt x="109" y="388"/>
                      <a:pt x="133" y="418"/>
                      <a:pt x="151" y="455"/>
                    </a:cubicBezTo>
                    <a:cubicBezTo>
                      <a:pt x="151" y="455"/>
                      <a:pt x="151" y="455"/>
                      <a:pt x="169" y="455"/>
                    </a:cubicBezTo>
                    <a:cubicBezTo>
                      <a:pt x="169" y="455"/>
                      <a:pt x="169" y="455"/>
                      <a:pt x="121" y="255"/>
                    </a:cubicBezTo>
                    <a:cubicBezTo>
                      <a:pt x="121" y="242"/>
                      <a:pt x="127" y="236"/>
                      <a:pt x="133" y="230"/>
                    </a:cubicBezTo>
                    <a:cubicBezTo>
                      <a:pt x="145" y="230"/>
                      <a:pt x="157" y="236"/>
                      <a:pt x="157" y="248"/>
                    </a:cubicBezTo>
                    <a:lnTo>
                      <a:pt x="157" y="248"/>
                    </a:lnTo>
                    <a:cubicBezTo>
                      <a:pt x="157" y="248"/>
                      <a:pt x="157" y="248"/>
                      <a:pt x="182" y="230"/>
                    </a:cubicBezTo>
                    <a:cubicBezTo>
                      <a:pt x="188" y="224"/>
                      <a:pt x="194" y="230"/>
                      <a:pt x="200" y="230"/>
                    </a:cubicBezTo>
                    <a:cubicBezTo>
                      <a:pt x="200" y="230"/>
                      <a:pt x="200" y="230"/>
                      <a:pt x="224" y="261"/>
                    </a:cubicBezTo>
                    <a:cubicBezTo>
                      <a:pt x="224" y="261"/>
                      <a:pt x="224" y="261"/>
                      <a:pt x="254" y="218"/>
                    </a:cubicBezTo>
                    <a:cubicBezTo>
                      <a:pt x="260" y="218"/>
                      <a:pt x="260" y="218"/>
                      <a:pt x="266" y="218"/>
                    </a:cubicBezTo>
                    <a:cubicBezTo>
                      <a:pt x="273" y="218"/>
                      <a:pt x="273" y="218"/>
                      <a:pt x="279" y="224"/>
                    </a:cubicBezTo>
                    <a:cubicBezTo>
                      <a:pt x="279" y="224"/>
                      <a:pt x="279" y="224"/>
                      <a:pt x="297" y="261"/>
                    </a:cubicBezTo>
                    <a:cubicBezTo>
                      <a:pt x="297" y="261"/>
                      <a:pt x="297" y="261"/>
                      <a:pt x="321" y="248"/>
                    </a:cubicBezTo>
                    <a:lnTo>
                      <a:pt x="321" y="248"/>
                    </a:lnTo>
                    <a:cubicBezTo>
                      <a:pt x="327" y="236"/>
                      <a:pt x="333" y="230"/>
                      <a:pt x="345" y="230"/>
                    </a:cubicBezTo>
                    <a:cubicBezTo>
                      <a:pt x="351" y="236"/>
                      <a:pt x="357" y="242"/>
                      <a:pt x="357" y="255"/>
                    </a:cubicBezTo>
                    <a:cubicBezTo>
                      <a:pt x="357" y="255"/>
                      <a:pt x="357" y="255"/>
                      <a:pt x="309" y="455"/>
                    </a:cubicBezTo>
                    <a:cubicBezTo>
                      <a:pt x="309" y="455"/>
                      <a:pt x="309" y="455"/>
                      <a:pt x="327" y="455"/>
                    </a:cubicBezTo>
                    <a:lnTo>
                      <a:pt x="327" y="45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800">
                  <a:latin typeface="Calibri Light" panose="020F0302020204030204"/>
                </a:endParaRPr>
              </a:p>
            </p:txBody>
          </p:sp>
          <p:sp>
            <p:nvSpPr>
              <p:cNvPr id="19" name="Freeform 2183"/>
              <p:cNvSpPr>
                <a:spLocks noChangeArrowheads="1"/>
              </p:cNvSpPr>
              <p:nvPr/>
            </p:nvSpPr>
            <p:spPr bwMode="auto">
              <a:xfrm>
                <a:off x="10912314" y="9728195"/>
                <a:ext cx="6535932" cy="1861299"/>
              </a:xfrm>
              <a:custGeom>
                <a:avLst/>
                <a:gdLst>
                  <a:gd name="T0" fmla="*/ 97 w 3964"/>
                  <a:gd name="T1" fmla="*/ 0 h 1128"/>
                  <a:gd name="T2" fmla="*/ 97 w 3964"/>
                  <a:gd name="T3" fmla="*/ 0 h 1128"/>
                  <a:gd name="T4" fmla="*/ 3775 w 3964"/>
                  <a:gd name="T5" fmla="*/ 0 h 1128"/>
                  <a:gd name="T6" fmla="*/ 3775 w 3964"/>
                  <a:gd name="T7" fmla="*/ 376 h 1128"/>
                  <a:gd name="T8" fmla="*/ 3963 w 3964"/>
                  <a:gd name="T9" fmla="*/ 564 h 1128"/>
                  <a:gd name="T10" fmla="*/ 3775 w 3964"/>
                  <a:gd name="T11" fmla="*/ 758 h 1128"/>
                  <a:gd name="T12" fmla="*/ 3775 w 3964"/>
                  <a:gd name="T13" fmla="*/ 1127 h 1128"/>
                  <a:gd name="T14" fmla="*/ 97 w 3964"/>
                  <a:gd name="T15" fmla="*/ 1127 h 1128"/>
                  <a:gd name="T16" fmla="*/ 0 w 3964"/>
                  <a:gd name="T17" fmla="*/ 1036 h 1128"/>
                  <a:gd name="T18" fmla="*/ 0 w 3964"/>
                  <a:gd name="T19" fmla="*/ 97 h 1128"/>
                  <a:gd name="T20" fmla="*/ 97 w 3964"/>
                  <a:gd name="T21" fmla="*/ 0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64" h="1128">
                    <a:moveTo>
                      <a:pt x="97" y="0"/>
                    </a:moveTo>
                    <a:lnTo>
                      <a:pt x="97" y="0"/>
                    </a:lnTo>
                    <a:cubicBezTo>
                      <a:pt x="3775" y="0"/>
                      <a:pt x="3775" y="0"/>
                      <a:pt x="3775" y="0"/>
                    </a:cubicBezTo>
                    <a:cubicBezTo>
                      <a:pt x="3775" y="376"/>
                      <a:pt x="3775" y="376"/>
                      <a:pt x="3775" y="376"/>
                    </a:cubicBezTo>
                    <a:cubicBezTo>
                      <a:pt x="3878" y="376"/>
                      <a:pt x="3963" y="461"/>
                      <a:pt x="3963" y="564"/>
                    </a:cubicBezTo>
                    <a:cubicBezTo>
                      <a:pt x="3963" y="667"/>
                      <a:pt x="3878" y="752"/>
                      <a:pt x="3775" y="758"/>
                    </a:cubicBezTo>
                    <a:cubicBezTo>
                      <a:pt x="3775" y="1127"/>
                      <a:pt x="3775" y="1127"/>
                      <a:pt x="3775" y="1127"/>
                    </a:cubicBezTo>
                    <a:cubicBezTo>
                      <a:pt x="97" y="1127"/>
                      <a:pt x="97" y="1127"/>
                      <a:pt x="97" y="1127"/>
                    </a:cubicBezTo>
                    <a:cubicBezTo>
                      <a:pt x="43" y="1127"/>
                      <a:pt x="0" y="1085"/>
                      <a:pt x="0" y="1036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43"/>
                      <a:pt x="43" y="0"/>
                      <a:pt x="97" y="0"/>
                    </a:cubicBezTo>
                  </a:path>
                </a:pathLst>
              </a:custGeom>
              <a:solidFill>
                <a:srgbClr val="7D9EA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3800">
                  <a:latin typeface="Calibri Light" panose="020F0302020204030204"/>
                </a:endParaRPr>
              </a:p>
            </p:txBody>
          </p:sp>
          <p:sp>
            <p:nvSpPr>
              <p:cNvPr id="20" name="Freeform 2224"/>
              <p:cNvSpPr>
                <a:spLocks noChangeArrowheads="1"/>
              </p:cNvSpPr>
              <p:nvPr/>
            </p:nvSpPr>
            <p:spPr bwMode="auto">
              <a:xfrm>
                <a:off x="6938937" y="5650570"/>
                <a:ext cx="6528663" cy="1861299"/>
              </a:xfrm>
              <a:custGeom>
                <a:avLst/>
                <a:gdLst>
                  <a:gd name="T0" fmla="*/ 3860 w 3958"/>
                  <a:gd name="T1" fmla="*/ 0 h 1128"/>
                  <a:gd name="T2" fmla="*/ 3957 w 3958"/>
                  <a:gd name="T3" fmla="*/ 97 h 1128"/>
                  <a:gd name="T4" fmla="*/ 3957 w 3958"/>
                  <a:gd name="T5" fmla="*/ 1031 h 1128"/>
                  <a:gd name="T6" fmla="*/ 3860 w 3958"/>
                  <a:gd name="T7" fmla="*/ 1127 h 1128"/>
                  <a:gd name="T8" fmla="*/ 182 w 3958"/>
                  <a:gd name="T9" fmla="*/ 1127 h 1128"/>
                  <a:gd name="T10" fmla="*/ 182 w 3958"/>
                  <a:gd name="T11" fmla="*/ 752 h 1128"/>
                  <a:gd name="T12" fmla="*/ 0 w 3958"/>
                  <a:gd name="T13" fmla="*/ 564 h 1128"/>
                  <a:gd name="T14" fmla="*/ 182 w 3958"/>
                  <a:gd name="T15" fmla="*/ 376 h 1128"/>
                  <a:gd name="T16" fmla="*/ 182 w 3958"/>
                  <a:gd name="T17" fmla="*/ 0 h 1128"/>
                  <a:gd name="T18" fmla="*/ 3860 w 3958"/>
                  <a:gd name="T19" fmla="*/ 0 h 1128"/>
                  <a:gd name="T20" fmla="*/ 3860 w 3958"/>
                  <a:gd name="T21" fmla="*/ 0 h 1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58" h="1128">
                    <a:moveTo>
                      <a:pt x="3860" y="0"/>
                    </a:moveTo>
                    <a:cubicBezTo>
                      <a:pt x="3915" y="0"/>
                      <a:pt x="3957" y="43"/>
                      <a:pt x="3957" y="97"/>
                    </a:cubicBezTo>
                    <a:cubicBezTo>
                      <a:pt x="3957" y="97"/>
                      <a:pt x="3957" y="97"/>
                      <a:pt x="3957" y="1031"/>
                    </a:cubicBezTo>
                    <a:cubicBezTo>
                      <a:pt x="3957" y="1085"/>
                      <a:pt x="3915" y="1127"/>
                      <a:pt x="3860" y="1127"/>
                    </a:cubicBezTo>
                    <a:cubicBezTo>
                      <a:pt x="3860" y="1127"/>
                      <a:pt x="3860" y="1127"/>
                      <a:pt x="182" y="1127"/>
                    </a:cubicBezTo>
                    <a:cubicBezTo>
                      <a:pt x="182" y="1127"/>
                      <a:pt x="182" y="1127"/>
                      <a:pt x="182" y="752"/>
                    </a:cubicBezTo>
                    <a:cubicBezTo>
                      <a:pt x="79" y="752"/>
                      <a:pt x="0" y="667"/>
                      <a:pt x="0" y="564"/>
                    </a:cubicBezTo>
                    <a:cubicBezTo>
                      <a:pt x="0" y="461"/>
                      <a:pt x="79" y="376"/>
                      <a:pt x="182" y="376"/>
                    </a:cubicBezTo>
                    <a:cubicBezTo>
                      <a:pt x="182" y="376"/>
                      <a:pt x="182" y="376"/>
                      <a:pt x="182" y="0"/>
                    </a:cubicBezTo>
                    <a:cubicBezTo>
                      <a:pt x="182" y="0"/>
                      <a:pt x="182" y="0"/>
                      <a:pt x="3860" y="0"/>
                    </a:cubicBezTo>
                    <a:lnTo>
                      <a:pt x="3860" y="0"/>
                    </a:lnTo>
                  </a:path>
                </a:pathLst>
              </a:custGeom>
              <a:solidFill>
                <a:srgbClr val="7D9EA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3800">
                  <a:latin typeface="Calibri Light" panose="020F0302020204030204"/>
                </a:endParaRPr>
              </a:p>
            </p:txBody>
          </p:sp>
          <p:sp>
            <p:nvSpPr>
              <p:cNvPr id="21" name="Freeform 2252"/>
              <p:cNvSpPr>
                <a:spLocks noChangeArrowheads="1"/>
              </p:cNvSpPr>
              <p:nvPr/>
            </p:nvSpPr>
            <p:spPr bwMode="auto">
              <a:xfrm>
                <a:off x="7884064" y="5999564"/>
                <a:ext cx="792454" cy="1156039"/>
              </a:xfrm>
              <a:custGeom>
                <a:avLst/>
                <a:gdLst>
                  <a:gd name="T0" fmla="*/ 473 w 480"/>
                  <a:gd name="T1" fmla="*/ 175 h 703"/>
                  <a:gd name="T2" fmla="*/ 479 w 480"/>
                  <a:gd name="T3" fmla="*/ 218 h 703"/>
                  <a:gd name="T4" fmla="*/ 479 w 480"/>
                  <a:gd name="T5" fmla="*/ 248 h 703"/>
                  <a:gd name="T6" fmla="*/ 363 w 480"/>
                  <a:gd name="T7" fmla="*/ 490 h 703"/>
                  <a:gd name="T8" fmla="*/ 345 w 480"/>
                  <a:gd name="T9" fmla="*/ 521 h 703"/>
                  <a:gd name="T10" fmla="*/ 321 w 480"/>
                  <a:gd name="T11" fmla="*/ 557 h 703"/>
                  <a:gd name="T12" fmla="*/ 242 w 480"/>
                  <a:gd name="T13" fmla="*/ 702 h 703"/>
                  <a:gd name="T14" fmla="*/ 103 w 480"/>
                  <a:gd name="T15" fmla="*/ 478 h 703"/>
                  <a:gd name="T16" fmla="*/ 0 w 480"/>
                  <a:gd name="T17" fmla="*/ 266 h 703"/>
                  <a:gd name="T18" fmla="*/ 0 w 480"/>
                  <a:gd name="T19" fmla="*/ 248 h 703"/>
                  <a:gd name="T20" fmla="*/ 0 w 480"/>
                  <a:gd name="T21" fmla="*/ 218 h 703"/>
                  <a:gd name="T22" fmla="*/ 236 w 480"/>
                  <a:gd name="T23" fmla="*/ 0 h 703"/>
                  <a:gd name="T24" fmla="*/ 460 w 480"/>
                  <a:gd name="T25" fmla="*/ 145 h 703"/>
                  <a:gd name="T26" fmla="*/ 473 w 480"/>
                  <a:gd name="T27" fmla="*/ 175 h 703"/>
                  <a:gd name="T28" fmla="*/ 473 w 480"/>
                  <a:gd name="T29" fmla="*/ 175 h 703"/>
                  <a:gd name="T30" fmla="*/ 236 w 480"/>
                  <a:gd name="T31" fmla="*/ 327 h 703"/>
                  <a:gd name="T32" fmla="*/ 327 w 480"/>
                  <a:gd name="T33" fmla="*/ 236 h 703"/>
                  <a:gd name="T34" fmla="*/ 242 w 480"/>
                  <a:gd name="T35" fmla="*/ 145 h 703"/>
                  <a:gd name="T36" fmla="*/ 151 w 480"/>
                  <a:gd name="T37" fmla="*/ 224 h 703"/>
                  <a:gd name="T38" fmla="*/ 151 w 480"/>
                  <a:gd name="T39" fmla="*/ 242 h 703"/>
                  <a:gd name="T40" fmla="*/ 157 w 480"/>
                  <a:gd name="T41" fmla="*/ 266 h 703"/>
                  <a:gd name="T42" fmla="*/ 236 w 480"/>
                  <a:gd name="T43" fmla="*/ 327 h 703"/>
                  <a:gd name="T44" fmla="*/ 236 w 480"/>
                  <a:gd name="T45" fmla="*/ 327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0" h="703">
                    <a:moveTo>
                      <a:pt x="473" y="175"/>
                    </a:moveTo>
                    <a:cubicBezTo>
                      <a:pt x="473" y="175"/>
                      <a:pt x="479" y="205"/>
                      <a:pt x="479" y="218"/>
                    </a:cubicBezTo>
                    <a:cubicBezTo>
                      <a:pt x="479" y="218"/>
                      <a:pt x="479" y="218"/>
                      <a:pt x="479" y="248"/>
                    </a:cubicBezTo>
                    <a:cubicBezTo>
                      <a:pt x="479" y="327"/>
                      <a:pt x="412" y="412"/>
                      <a:pt x="363" y="490"/>
                    </a:cubicBezTo>
                    <a:cubicBezTo>
                      <a:pt x="363" y="502"/>
                      <a:pt x="351" y="508"/>
                      <a:pt x="345" y="521"/>
                    </a:cubicBezTo>
                    <a:cubicBezTo>
                      <a:pt x="339" y="533"/>
                      <a:pt x="333" y="545"/>
                      <a:pt x="321" y="557"/>
                    </a:cubicBezTo>
                    <a:cubicBezTo>
                      <a:pt x="297" y="605"/>
                      <a:pt x="266" y="654"/>
                      <a:pt x="242" y="702"/>
                    </a:cubicBezTo>
                    <a:cubicBezTo>
                      <a:pt x="194" y="630"/>
                      <a:pt x="145" y="557"/>
                      <a:pt x="103" y="478"/>
                    </a:cubicBezTo>
                    <a:cubicBezTo>
                      <a:pt x="60" y="412"/>
                      <a:pt x="6" y="333"/>
                      <a:pt x="0" y="266"/>
                    </a:cubicBezTo>
                    <a:cubicBezTo>
                      <a:pt x="0" y="260"/>
                      <a:pt x="0" y="248"/>
                      <a:pt x="0" y="248"/>
                    </a:cubicBezTo>
                    <a:cubicBezTo>
                      <a:pt x="0" y="248"/>
                      <a:pt x="0" y="248"/>
                      <a:pt x="0" y="218"/>
                    </a:cubicBezTo>
                    <a:cubicBezTo>
                      <a:pt x="12" y="72"/>
                      <a:pt x="127" y="0"/>
                      <a:pt x="236" y="0"/>
                    </a:cubicBezTo>
                    <a:cubicBezTo>
                      <a:pt x="315" y="0"/>
                      <a:pt x="412" y="36"/>
                      <a:pt x="460" y="145"/>
                    </a:cubicBezTo>
                    <a:cubicBezTo>
                      <a:pt x="460" y="157"/>
                      <a:pt x="467" y="163"/>
                      <a:pt x="473" y="175"/>
                    </a:cubicBezTo>
                    <a:lnTo>
                      <a:pt x="473" y="175"/>
                    </a:lnTo>
                    <a:close/>
                    <a:moveTo>
                      <a:pt x="236" y="327"/>
                    </a:moveTo>
                    <a:cubicBezTo>
                      <a:pt x="291" y="327"/>
                      <a:pt x="327" y="284"/>
                      <a:pt x="327" y="236"/>
                    </a:cubicBezTo>
                    <a:cubicBezTo>
                      <a:pt x="327" y="187"/>
                      <a:pt x="291" y="145"/>
                      <a:pt x="242" y="145"/>
                    </a:cubicBezTo>
                    <a:cubicBezTo>
                      <a:pt x="200" y="145"/>
                      <a:pt x="151" y="169"/>
                      <a:pt x="151" y="224"/>
                    </a:cubicBezTo>
                    <a:cubicBezTo>
                      <a:pt x="151" y="224"/>
                      <a:pt x="151" y="224"/>
                      <a:pt x="151" y="242"/>
                    </a:cubicBezTo>
                    <a:cubicBezTo>
                      <a:pt x="151" y="248"/>
                      <a:pt x="151" y="260"/>
                      <a:pt x="157" y="266"/>
                    </a:cubicBezTo>
                    <a:cubicBezTo>
                      <a:pt x="176" y="309"/>
                      <a:pt x="206" y="327"/>
                      <a:pt x="236" y="327"/>
                    </a:cubicBezTo>
                    <a:lnTo>
                      <a:pt x="236" y="3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800">
                  <a:latin typeface="Calibri Light" panose="020F0302020204030204"/>
                </a:endParaRPr>
              </a:p>
            </p:txBody>
          </p:sp>
          <p:sp>
            <p:nvSpPr>
              <p:cNvPr id="22" name="Freeform 2264"/>
              <p:cNvSpPr>
                <a:spLocks noChangeArrowheads="1"/>
              </p:cNvSpPr>
              <p:nvPr/>
            </p:nvSpPr>
            <p:spPr bwMode="auto">
              <a:xfrm>
                <a:off x="5572132" y="7686366"/>
                <a:ext cx="6535932" cy="1861299"/>
              </a:xfrm>
              <a:custGeom>
                <a:avLst/>
                <a:gdLst>
                  <a:gd name="T0" fmla="*/ 97 w 3964"/>
                  <a:gd name="T1" fmla="*/ 0 h 1129"/>
                  <a:gd name="T2" fmla="*/ 97 w 3964"/>
                  <a:gd name="T3" fmla="*/ 0 h 1129"/>
                  <a:gd name="T4" fmla="*/ 3775 w 3964"/>
                  <a:gd name="T5" fmla="*/ 0 h 1129"/>
                  <a:gd name="T6" fmla="*/ 3775 w 3964"/>
                  <a:gd name="T7" fmla="*/ 376 h 1129"/>
                  <a:gd name="T8" fmla="*/ 3963 w 3964"/>
                  <a:gd name="T9" fmla="*/ 564 h 1129"/>
                  <a:gd name="T10" fmla="*/ 3775 w 3964"/>
                  <a:gd name="T11" fmla="*/ 752 h 1129"/>
                  <a:gd name="T12" fmla="*/ 3775 w 3964"/>
                  <a:gd name="T13" fmla="*/ 1128 h 1129"/>
                  <a:gd name="T14" fmla="*/ 97 w 3964"/>
                  <a:gd name="T15" fmla="*/ 1128 h 1129"/>
                  <a:gd name="T16" fmla="*/ 0 w 3964"/>
                  <a:gd name="T17" fmla="*/ 1031 h 1129"/>
                  <a:gd name="T18" fmla="*/ 0 w 3964"/>
                  <a:gd name="T19" fmla="*/ 91 h 1129"/>
                  <a:gd name="T20" fmla="*/ 97 w 3964"/>
                  <a:gd name="T21" fmla="*/ 0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64" h="1129">
                    <a:moveTo>
                      <a:pt x="97" y="0"/>
                    </a:moveTo>
                    <a:lnTo>
                      <a:pt x="97" y="0"/>
                    </a:lnTo>
                    <a:cubicBezTo>
                      <a:pt x="3775" y="0"/>
                      <a:pt x="3775" y="0"/>
                      <a:pt x="3775" y="0"/>
                    </a:cubicBezTo>
                    <a:cubicBezTo>
                      <a:pt x="3775" y="376"/>
                      <a:pt x="3775" y="376"/>
                      <a:pt x="3775" y="376"/>
                    </a:cubicBezTo>
                    <a:cubicBezTo>
                      <a:pt x="3878" y="376"/>
                      <a:pt x="3963" y="461"/>
                      <a:pt x="3963" y="564"/>
                    </a:cubicBezTo>
                    <a:cubicBezTo>
                      <a:pt x="3963" y="667"/>
                      <a:pt x="3878" y="752"/>
                      <a:pt x="3775" y="752"/>
                    </a:cubicBezTo>
                    <a:cubicBezTo>
                      <a:pt x="3775" y="1128"/>
                      <a:pt x="3775" y="1128"/>
                      <a:pt x="3775" y="1128"/>
                    </a:cubicBezTo>
                    <a:cubicBezTo>
                      <a:pt x="97" y="1128"/>
                      <a:pt x="97" y="1128"/>
                      <a:pt x="97" y="1128"/>
                    </a:cubicBezTo>
                    <a:cubicBezTo>
                      <a:pt x="43" y="1128"/>
                      <a:pt x="0" y="1085"/>
                      <a:pt x="0" y="103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43"/>
                      <a:pt x="43" y="0"/>
                      <a:pt x="97" y="0"/>
                    </a:cubicBezTo>
                  </a:path>
                </a:pathLst>
              </a:custGeom>
              <a:solidFill>
                <a:srgbClr val="7D9EA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3800">
                  <a:latin typeface="Calibri Light" panose="020F0302020204030204"/>
                </a:endParaRPr>
              </a:p>
            </p:txBody>
          </p:sp>
          <p:grpSp>
            <p:nvGrpSpPr>
              <p:cNvPr id="23" name="Group 43"/>
              <p:cNvGrpSpPr/>
              <p:nvPr/>
            </p:nvGrpSpPr>
            <p:grpSpPr>
              <a:xfrm>
                <a:off x="10319586" y="8180778"/>
                <a:ext cx="981488" cy="967001"/>
                <a:chOff x="13891985" y="9564330"/>
                <a:chExt cx="981488" cy="967001"/>
              </a:xfrm>
            </p:grpSpPr>
            <p:sp>
              <p:nvSpPr>
                <p:cNvPr id="25" name="Freeform 2292"/>
                <p:cNvSpPr>
                  <a:spLocks noChangeArrowheads="1"/>
                </p:cNvSpPr>
                <p:nvPr/>
              </p:nvSpPr>
              <p:spPr bwMode="auto">
                <a:xfrm>
                  <a:off x="14073746" y="9564330"/>
                  <a:ext cx="799727" cy="450783"/>
                </a:xfrm>
                <a:custGeom>
                  <a:avLst/>
                  <a:gdLst>
                    <a:gd name="T0" fmla="*/ 194 w 486"/>
                    <a:gd name="T1" fmla="*/ 267 h 274"/>
                    <a:gd name="T2" fmla="*/ 0 w 486"/>
                    <a:gd name="T3" fmla="*/ 79 h 274"/>
                    <a:gd name="T4" fmla="*/ 0 w 486"/>
                    <a:gd name="T5" fmla="*/ 67 h 274"/>
                    <a:gd name="T6" fmla="*/ 0 w 486"/>
                    <a:gd name="T7" fmla="*/ 61 h 274"/>
                    <a:gd name="T8" fmla="*/ 188 w 486"/>
                    <a:gd name="T9" fmla="*/ 0 h 274"/>
                    <a:gd name="T10" fmla="*/ 388 w 486"/>
                    <a:gd name="T11" fmla="*/ 73 h 274"/>
                    <a:gd name="T12" fmla="*/ 485 w 486"/>
                    <a:gd name="T13" fmla="*/ 261 h 274"/>
                    <a:gd name="T14" fmla="*/ 479 w 486"/>
                    <a:gd name="T15" fmla="*/ 267 h 274"/>
                    <a:gd name="T16" fmla="*/ 473 w 486"/>
                    <a:gd name="T17" fmla="*/ 273 h 274"/>
                    <a:gd name="T18" fmla="*/ 200 w 486"/>
                    <a:gd name="T19" fmla="*/ 273 h 274"/>
                    <a:gd name="T20" fmla="*/ 194 w 486"/>
                    <a:gd name="T21" fmla="*/ 267 h 274"/>
                    <a:gd name="T22" fmla="*/ 194 w 486"/>
                    <a:gd name="T23" fmla="*/ 267 h 274"/>
                    <a:gd name="T24" fmla="*/ 158 w 486"/>
                    <a:gd name="T25" fmla="*/ 164 h 274"/>
                    <a:gd name="T26" fmla="*/ 176 w 486"/>
                    <a:gd name="T27" fmla="*/ 188 h 274"/>
                    <a:gd name="T28" fmla="*/ 261 w 486"/>
                    <a:gd name="T29" fmla="*/ 55 h 274"/>
                    <a:gd name="T30" fmla="*/ 237 w 486"/>
                    <a:gd name="T31" fmla="*/ 49 h 274"/>
                    <a:gd name="T32" fmla="*/ 158 w 486"/>
                    <a:gd name="T33" fmla="*/ 164 h 274"/>
                    <a:gd name="T34" fmla="*/ 158 w 486"/>
                    <a:gd name="T35" fmla="*/ 164 h 274"/>
                    <a:gd name="T36" fmla="*/ 188 w 486"/>
                    <a:gd name="T37" fmla="*/ 43 h 274"/>
                    <a:gd name="T38" fmla="*/ 164 w 486"/>
                    <a:gd name="T39" fmla="*/ 49 h 274"/>
                    <a:gd name="T40" fmla="*/ 109 w 486"/>
                    <a:gd name="T41" fmla="*/ 121 h 274"/>
                    <a:gd name="T42" fmla="*/ 134 w 486"/>
                    <a:gd name="T43" fmla="*/ 140 h 274"/>
                    <a:gd name="T44" fmla="*/ 194 w 486"/>
                    <a:gd name="T45" fmla="*/ 43 h 274"/>
                    <a:gd name="T46" fmla="*/ 188 w 486"/>
                    <a:gd name="T47" fmla="*/ 43 h 274"/>
                    <a:gd name="T48" fmla="*/ 188 w 486"/>
                    <a:gd name="T49" fmla="*/ 43 h 274"/>
                    <a:gd name="T50" fmla="*/ 109 w 486"/>
                    <a:gd name="T51" fmla="*/ 55 h 274"/>
                    <a:gd name="T52" fmla="*/ 103 w 486"/>
                    <a:gd name="T53" fmla="*/ 61 h 274"/>
                    <a:gd name="T54" fmla="*/ 67 w 486"/>
                    <a:gd name="T55" fmla="*/ 73 h 274"/>
                    <a:gd name="T56" fmla="*/ 85 w 486"/>
                    <a:gd name="T57" fmla="*/ 91 h 274"/>
                    <a:gd name="T58" fmla="*/ 109 w 486"/>
                    <a:gd name="T59" fmla="*/ 55 h 274"/>
                    <a:gd name="T60" fmla="*/ 109 w 486"/>
                    <a:gd name="T61" fmla="*/ 55 h 274"/>
                    <a:gd name="T62" fmla="*/ 340 w 486"/>
                    <a:gd name="T63" fmla="*/ 225 h 274"/>
                    <a:gd name="T64" fmla="*/ 358 w 486"/>
                    <a:gd name="T65" fmla="*/ 225 h 274"/>
                    <a:gd name="T66" fmla="*/ 400 w 486"/>
                    <a:gd name="T67" fmla="*/ 164 h 274"/>
                    <a:gd name="T68" fmla="*/ 388 w 486"/>
                    <a:gd name="T69" fmla="*/ 152 h 274"/>
                    <a:gd name="T70" fmla="*/ 340 w 486"/>
                    <a:gd name="T71" fmla="*/ 225 h 274"/>
                    <a:gd name="T72" fmla="*/ 340 w 486"/>
                    <a:gd name="T73" fmla="*/ 225 h 274"/>
                    <a:gd name="T74" fmla="*/ 406 w 486"/>
                    <a:gd name="T75" fmla="*/ 225 h 274"/>
                    <a:gd name="T76" fmla="*/ 425 w 486"/>
                    <a:gd name="T77" fmla="*/ 225 h 274"/>
                    <a:gd name="T78" fmla="*/ 418 w 486"/>
                    <a:gd name="T79" fmla="*/ 200 h 274"/>
                    <a:gd name="T80" fmla="*/ 406 w 486"/>
                    <a:gd name="T81" fmla="*/ 225 h 274"/>
                    <a:gd name="T82" fmla="*/ 406 w 486"/>
                    <a:gd name="T83" fmla="*/ 225 h 274"/>
                    <a:gd name="T84" fmla="*/ 267 w 486"/>
                    <a:gd name="T85" fmla="*/ 225 h 274"/>
                    <a:gd name="T86" fmla="*/ 297 w 486"/>
                    <a:gd name="T87" fmla="*/ 225 h 274"/>
                    <a:gd name="T88" fmla="*/ 364 w 486"/>
                    <a:gd name="T89" fmla="*/ 121 h 274"/>
                    <a:gd name="T90" fmla="*/ 358 w 486"/>
                    <a:gd name="T91" fmla="*/ 109 h 274"/>
                    <a:gd name="T92" fmla="*/ 346 w 486"/>
                    <a:gd name="T93" fmla="*/ 103 h 274"/>
                    <a:gd name="T94" fmla="*/ 267 w 486"/>
                    <a:gd name="T95" fmla="*/ 225 h 274"/>
                    <a:gd name="T96" fmla="*/ 267 w 486"/>
                    <a:gd name="T97" fmla="*/ 225 h 274"/>
                    <a:gd name="T98" fmla="*/ 225 w 486"/>
                    <a:gd name="T99" fmla="*/ 225 h 274"/>
                    <a:gd name="T100" fmla="*/ 322 w 486"/>
                    <a:gd name="T101" fmla="*/ 85 h 274"/>
                    <a:gd name="T102" fmla="*/ 297 w 486"/>
                    <a:gd name="T103" fmla="*/ 67 h 274"/>
                    <a:gd name="T104" fmla="*/ 200 w 486"/>
                    <a:gd name="T105" fmla="*/ 212 h 274"/>
                    <a:gd name="T106" fmla="*/ 219 w 486"/>
                    <a:gd name="T107" fmla="*/ 225 h 274"/>
                    <a:gd name="T108" fmla="*/ 225 w 486"/>
                    <a:gd name="T109" fmla="*/ 225 h 274"/>
                    <a:gd name="T110" fmla="*/ 225 w 486"/>
                    <a:gd name="T111" fmla="*/ 225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86" h="274">
                      <a:moveTo>
                        <a:pt x="194" y="267"/>
                      </a:moveTo>
                      <a:lnTo>
                        <a:pt x="0" y="79"/>
                      </a:lnTo>
                      <a:cubicBezTo>
                        <a:pt x="0" y="73"/>
                        <a:pt x="0" y="73"/>
                        <a:pt x="0" y="67"/>
                      </a:cubicBezTo>
                      <a:cubicBezTo>
                        <a:pt x="0" y="67"/>
                        <a:pt x="0" y="67"/>
                        <a:pt x="0" y="61"/>
                      </a:cubicBezTo>
                      <a:cubicBezTo>
                        <a:pt x="55" y="19"/>
                        <a:pt x="122" y="0"/>
                        <a:pt x="188" y="0"/>
                      </a:cubicBezTo>
                      <a:cubicBezTo>
                        <a:pt x="261" y="0"/>
                        <a:pt x="334" y="25"/>
                        <a:pt x="388" y="73"/>
                      </a:cubicBezTo>
                      <a:cubicBezTo>
                        <a:pt x="443" y="121"/>
                        <a:pt x="473" y="188"/>
                        <a:pt x="485" y="261"/>
                      </a:cubicBezTo>
                      <a:cubicBezTo>
                        <a:pt x="485" y="267"/>
                        <a:pt x="479" y="267"/>
                        <a:pt x="479" y="267"/>
                      </a:cubicBezTo>
                      <a:cubicBezTo>
                        <a:pt x="479" y="273"/>
                        <a:pt x="473" y="273"/>
                        <a:pt x="473" y="273"/>
                      </a:cubicBezTo>
                      <a:cubicBezTo>
                        <a:pt x="473" y="273"/>
                        <a:pt x="473" y="273"/>
                        <a:pt x="200" y="273"/>
                      </a:cubicBezTo>
                      <a:cubicBezTo>
                        <a:pt x="200" y="273"/>
                        <a:pt x="194" y="273"/>
                        <a:pt x="194" y="267"/>
                      </a:cubicBezTo>
                      <a:lnTo>
                        <a:pt x="194" y="267"/>
                      </a:lnTo>
                      <a:close/>
                      <a:moveTo>
                        <a:pt x="158" y="164"/>
                      </a:moveTo>
                      <a:lnTo>
                        <a:pt x="176" y="188"/>
                      </a:lnTo>
                      <a:cubicBezTo>
                        <a:pt x="176" y="188"/>
                        <a:pt x="176" y="188"/>
                        <a:pt x="261" y="55"/>
                      </a:cubicBezTo>
                      <a:cubicBezTo>
                        <a:pt x="255" y="55"/>
                        <a:pt x="243" y="49"/>
                        <a:pt x="237" y="49"/>
                      </a:cubicBezTo>
                      <a:cubicBezTo>
                        <a:pt x="237" y="49"/>
                        <a:pt x="237" y="49"/>
                        <a:pt x="158" y="164"/>
                      </a:cubicBezTo>
                      <a:lnTo>
                        <a:pt x="158" y="164"/>
                      </a:lnTo>
                      <a:close/>
                      <a:moveTo>
                        <a:pt x="188" y="43"/>
                      </a:moveTo>
                      <a:cubicBezTo>
                        <a:pt x="176" y="43"/>
                        <a:pt x="170" y="43"/>
                        <a:pt x="164" y="49"/>
                      </a:cubicBezTo>
                      <a:cubicBezTo>
                        <a:pt x="164" y="49"/>
                        <a:pt x="164" y="49"/>
                        <a:pt x="109" y="121"/>
                      </a:cubicBezTo>
                      <a:cubicBezTo>
                        <a:pt x="109" y="121"/>
                        <a:pt x="109" y="121"/>
                        <a:pt x="134" y="140"/>
                      </a:cubicBezTo>
                      <a:cubicBezTo>
                        <a:pt x="134" y="140"/>
                        <a:pt x="134" y="140"/>
                        <a:pt x="194" y="43"/>
                      </a:cubicBezTo>
                      <a:lnTo>
                        <a:pt x="188" y="43"/>
                      </a:lnTo>
                      <a:lnTo>
                        <a:pt x="188" y="43"/>
                      </a:lnTo>
                      <a:close/>
                      <a:moveTo>
                        <a:pt x="109" y="55"/>
                      </a:moveTo>
                      <a:cubicBezTo>
                        <a:pt x="103" y="61"/>
                        <a:pt x="103" y="61"/>
                        <a:pt x="103" y="61"/>
                      </a:cubicBezTo>
                      <a:cubicBezTo>
                        <a:pt x="91" y="67"/>
                        <a:pt x="79" y="67"/>
                        <a:pt x="67" y="73"/>
                      </a:cubicBezTo>
                      <a:cubicBezTo>
                        <a:pt x="67" y="73"/>
                        <a:pt x="67" y="73"/>
                        <a:pt x="85" y="91"/>
                      </a:cubicBezTo>
                      <a:cubicBezTo>
                        <a:pt x="85" y="91"/>
                        <a:pt x="85" y="91"/>
                        <a:pt x="109" y="55"/>
                      </a:cubicBezTo>
                      <a:lnTo>
                        <a:pt x="109" y="55"/>
                      </a:lnTo>
                      <a:close/>
                      <a:moveTo>
                        <a:pt x="340" y="225"/>
                      </a:moveTo>
                      <a:lnTo>
                        <a:pt x="358" y="225"/>
                      </a:lnTo>
                      <a:cubicBezTo>
                        <a:pt x="358" y="225"/>
                        <a:pt x="358" y="225"/>
                        <a:pt x="400" y="164"/>
                      </a:cubicBezTo>
                      <a:cubicBezTo>
                        <a:pt x="400" y="158"/>
                        <a:pt x="394" y="152"/>
                        <a:pt x="388" y="152"/>
                      </a:cubicBezTo>
                      <a:cubicBezTo>
                        <a:pt x="388" y="152"/>
                        <a:pt x="388" y="152"/>
                        <a:pt x="340" y="225"/>
                      </a:cubicBezTo>
                      <a:lnTo>
                        <a:pt x="340" y="225"/>
                      </a:lnTo>
                      <a:close/>
                      <a:moveTo>
                        <a:pt x="406" y="225"/>
                      </a:moveTo>
                      <a:lnTo>
                        <a:pt x="425" y="225"/>
                      </a:lnTo>
                      <a:cubicBezTo>
                        <a:pt x="425" y="218"/>
                        <a:pt x="425" y="212"/>
                        <a:pt x="418" y="200"/>
                      </a:cubicBezTo>
                      <a:cubicBezTo>
                        <a:pt x="418" y="200"/>
                        <a:pt x="418" y="200"/>
                        <a:pt x="406" y="225"/>
                      </a:cubicBezTo>
                      <a:lnTo>
                        <a:pt x="406" y="225"/>
                      </a:lnTo>
                      <a:close/>
                      <a:moveTo>
                        <a:pt x="267" y="225"/>
                      </a:moveTo>
                      <a:lnTo>
                        <a:pt x="297" y="225"/>
                      </a:lnTo>
                      <a:cubicBezTo>
                        <a:pt x="297" y="225"/>
                        <a:pt x="297" y="225"/>
                        <a:pt x="364" y="121"/>
                      </a:cubicBezTo>
                      <a:cubicBezTo>
                        <a:pt x="364" y="115"/>
                        <a:pt x="358" y="115"/>
                        <a:pt x="358" y="109"/>
                      </a:cubicBezTo>
                      <a:cubicBezTo>
                        <a:pt x="352" y="109"/>
                        <a:pt x="352" y="103"/>
                        <a:pt x="346" y="103"/>
                      </a:cubicBezTo>
                      <a:cubicBezTo>
                        <a:pt x="346" y="103"/>
                        <a:pt x="346" y="103"/>
                        <a:pt x="267" y="225"/>
                      </a:cubicBezTo>
                      <a:lnTo>
                        <a:pt x="267" y="225"/>
                      </a:lnTo>
                      <a:close/>
                      <a:moveTo>
                        <a:pt x="225" y="225"/>
                      </a:moveTo>
                      <a:lnTo>
                        <a:pt x="322" y="85"/>
                      </a:lnTo>
                      <a:cubicBezTo>
                        <a:pt x="310" y="79"/>
                        <a:pt x="303" y="73"/>
                        <a:pt x="297" y="67"/>
                      </a:cubicBezTo>
                      <a:cubicBezTo>
                        <a:pt x="297" y="67"/>
                        <a:pt x="297" y="67"/>
                        <a:pt x="200" y="212"/>
                      </a:cubicBezTo>
                      <a:cubicBezTo>
                        <a:pt x="200" y="212"/>
                        <a:pt x="200" y="212"/>
                        <a:pt x="219" y="225"/>
                      </a:cubicBezTo>
                      <a:cubicBezTo>
                        <a:pt x="219" y="225"/>
                        <a:pt x="219" y="225"/>
                        <a:pt x="225" y="225"/>
                      </a:cubicBezTo>
                      <a:lnTo>
                        <a:pt x="225" y="2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bevel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800">
                    <a:latin typeface="Calibri Light" panose="020F0302020204030204"/>
                  </a:endParaRPr>
                </a:p>
              </p:txBody>
            </p:sp>
            <p:sp>
              <p:nvSpPr>
                <p:cNvPr id="26" name="Freeform 2293"/>
                <p:cNvSpPr>
                  <a:spLocks noChangeArrowheads="1"/>
                </p:cNvSpPr>
                <p:nvPr/>
              </p:nvSpPr>
              <p:spPr bwMode="auto">
                <a:xfrm>
                  <a:off x="13891985" y="9731554"/>
                  <a:ext cx="443488" cy="712529"/>
                </a:xfrm>
                <a:custGeom>
                  <a:avLst/>
                  <a:gdLst>
                    <a:gd name="T0" fmla="*/ 261 w 268"/>
                    <a:gd name="T1" fmla="*/ 188 h 432"/>
                    <a:gd name="T2" fmla="*/ 267 w 268"/>
                    <a:gd name="T3" fmla="*/ 200 h 432"/>
                    <a:gd name="T4" fmla="*/ 128 w 268"/>
                    <a:gd name="T5" fmla="*/ 425 h 432"/>
                    <a:gd name="T6" fmla="*/ 121 w 268"/>
                    <a:gd name="T7" fmla="*/ 425 h 432"/>
                    <a:gd name="T8" fmla="*/ 121 w 268"/>
                    <a:gd name="T9" fmla="*/ 431 h 432"/>
                    <a:gd name="T10" fmla="*/ 115 w 268"/>
                    <a:gd name="T11" fmla="*/ 425 h 432"/>
                    <a:gd name="T12" fmla="*/ 0 w 268"/>
                    <a:gd name="T13" fmla="*/ 188 h 432"/>
                    <a:gd name="T14" fmla="*/ 67 w 268"/>
                    <a:gd name="T15" fmla="*/ 6 h 432"/>
                    <a:gd name="T16" fmla="*/ 73 w 268"/>
                    <a:gd name="T17" fmla="*/ 0 h 432"/>
                    <a:gd name="T18" fmla="*/ 79 w 268"/>
                    <a:gd name="T19" fmla="*/ 6 h 432"/>
                    <a:gd name="T20" fmla="*/ 261 w 268"/>
                    <a:gd name="T21" fmla="*/ 188 h 432"/>
                    <a:gd name="T22" fmla="*/ 261 w 268"/>
                    <a:gd name="T23" fmla="*/ 188 h 432"/>
                    <a:gd name="T24" fmla="*/ 206 w 268"/>
                    <a:gd name="T25" fmla="*/ 200 h 432"/>
                    <a:gd name="T26" fmla="*/ 79 w 268"/>
                    <a:gd name="T27" fmla="*/ 73 h 432"/>
                    <a:gd name="T28" fmla="*/ 61 w 268"/>
                    <a:gd name="T29" fmla="*/ 103 h 432"/>
                    <a:gd name="T30" fmla="*/ 49 w 268"/>
                    <a:gd name="T31" fmla="*/ 188 h 432"/>
                    <a:gd name="T32" fmla="*/ 73 w 268"/>
                    <a:gd name="T33" fmla="*/ 303 h 432"/>
                    <a:gd name="T34" fmla="*/ 109 w 268"/>
                    <a:gd name="T35" fmla="*/ 358 h 432"/>
                    <a:gd name="T36" fmla="*/ 206 w 268"/>
                    <a:gd name="T37" fmla="*/ 200 h 432"/>
                    <a:gd name="T38" fmla="*/ 206 w 268"/>
                    <a:gd name="T39" fmla="*/ 200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68" h="432">
                      <a:moveTo>
                        <a:pt x="261" y="188"/>
                      </a:moveTo>
                      <a:cubicBezTo>
                        <a:pt x="267" y="194"/>
                        <a:pt x="267" y="194"/>
                        <a:pt x="267" y="200"/>
                      </a:cubicBezTo>
                      <a:cubicBezTo>
                        <a:pt x="267" y="200"/>
                        <a:pt x="267" y="200"/>
                        <a:pt x="128" y="425"/>
                      </a:cubicBezTo>
                      <a:lnTo>
                        <a:pt x="121" y="425"/>
                      </a:lnTo>
                      <a:cubicBezTo>
                        <a:pt x="121" y="425"/>
                        <a:pt x="121" y="425"/>
                        <a:pt x="121" y="431"/>
                      </a:cubicBezTo>
                      <a:cubicBezTo>
                        <a:pt x="115" y="431"/>
                        <a:pt x="115" y="425"/>
                        <a:pt x="115" y="425"/>
                      </a:cubicBezTo>
                      <a:cubicBezTo>
                        <a:pt x="43" y="370"/>
                        <a:pt x="0" y="285"/>
                        <a:pt x="0" y="188"/>
                      </a:cubicBezTo>
                      <a:cubicBezTo>
                        <a:pt x="0" y="122"/>
                        <a:pt x="25" y="55"/>
                        <a:pt x="67" y="6"/>
                      </a:cubicBezTo>
                      <a:cubicBezTo>
                        <a:pt x="67" y="0"/>
                        <a:pt x="67" y="0"/>
                        <a:pt x="73" y="0"/>
                      </a:cubicBezTo>
                      <a:cubicBezTo>
                        <a:pt x="73" y="0"/>
                        <a:pt x="79" y="0"/>
                        <a:pt x="79" y="6"/>
                      </a:cubicBezTo>
                      <a:cubicBezTo>
                        <a:pt x="79" y="6"/>
                        <a:pt x="79" y="6"/>
                        <a:pt x="261" y="188"/>
                      </a:cubicBezTo>
                      <a:lnTo>
                        <a:pt x="261" y="188"/>
                      </a:lnTo>
                      <a:close/>
                      <a:moveTo>
                        <a:pt x="206" y="200"/>
                      </a:moveTo>
                      <a:lnTo>
                        <a:pt x="79" y="73"/>
                      </a:lnTo>
                      <a:cubicBezTo>
                        <a:pt x="73" y="79"/>
                        <a:pt x="67" y="91"/>
                        <a:pt x="61" y="103"/>
                      </a:cubicBezTo>
                      <a:cubicBezTo>
                        <a:pt x="55" y="134"/>
                        <a:pt x="49" y="164"/>
                        <a:pt x="49" y="188"/>
                      </a:cubicBezTo>
                      <a:cubicBezTo>
                        <a:pt x="49" y="231"/>
                        <a:pt x="55" y="267"/>
                        <a:pt x="73" y="303"/>
                      </a:cubicBezTo>
                      <a:cubicBezTo>
                        <a:pt x="85" y="322"/>
                        <a:pt x="97" y="340"/>
                        <a:pt x="109" y="358"/>
                      </a:cubicBezTo>
                      <a:cubicBezTo>
                        <a:pt x="109" y="358"/>
                        <a:pt x="109" y="358"/>
                        <a:pt x="206" y="200"/>
                      </a:cubicBezTo>
                      <a:lnTo>
                        <a:pt x="206" y="2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bevel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800">
                    <a:latin typeface="Calibri Light" panose="020F0302020204030204"/>
                  </a:endParaRPr>
                </a:p>
              </p:txBody>
            </p:sp>
            <p:sp>
              <p:nvSpPr>
                <p:cNvPr id="27" name="Freeform 2294"/>
                <p:cNvSpPr>
                  <a:spLocks noChangeArrowheads="1"/>
                </p:cNvSpPr>
                <p:nvPr/>
              </p:nvSpPr>
              <p:spPr bwMode="auto">
                <a:xfrm>
                  <a:off x="14160990" y="10080548"/>
                  <a:ext cx="712483" cy="450783"/>
                </a:xfrm>
                <a:custGeom>
                  <a:avLst/>
                  <a:gdLst>
                    <a:gd name="T0" fmla="*/ 418 w 431"/>
                    <a:gd name="T1" fmla="*/ 0 h 274"/>
                    <a:gd name="T2" fmla="*/ 424 w 431"/>
                    <a:gd name="T3" fmla="*/ 7 h 274"/>
                    <a:gd name="T4" fmla="*/ 430 w 431"/>
                    <a:gd name="T5" fmla="*/ 13 h 274"/>
                    <a:gd name="T6" fmla="*/ 333 w 431"/>
                    <a:gd name="T7" fmla="*/ 200 h 274"/>
                    <a:gd name="T8" fmla="*/ 133 w 431"/>
                    <a:gd name="T9" fmla="*/ 273 h 274"/>
                    <a:gd name="T10" fmla="*/ 6 w 431"/>
                    <a:gd name="T11" fmla="*/ 249 h 274"/>
                    <a:gd name="T12" fmla="*/ 0 w 431"/>
                    <a:gd name="T13" fmla="*/ 243 h 274"/>
                    <a:gd name="T14" fmla="*/ 0 w 431"/>
                    <a:gd name="T15" fmla="*/ 237 h 274"/>
                    <a:gd name="T16" fmla="*/ 139 w 431"/>
                    <a:gd name="T17" fmla="*/ 7 h 274"/>
                    <a:gd name="T18" fmla="*/ 151 w 431"/>
                    <a:gd name="T19" fmla="*/ 0 h 274"/>
                    <a:gd name="T20" fmla="*/ 418 w 431"/>
                    <a:gd name="T21" fmla="*/ 0 h 274"/>
                    <a:gd name="T22" fmla="*/ 418 w 431"/>
                    <a:gd name="T23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1" h="274">
                      <a:moveTo>
                        <a:pt x="418" y="0"/>
                      </a:moveTo>
                      <a:cubicBezTo>
                        <a:pt x="418" y="0"/>
                        <a:pt x="424" y="0"/>
                        <a:pt x="424" y="7"/>
                      </a:cubicBezTo>
                      <a:cubicBezTo>
                        <a:pt x="424" y="7"/>
                        <a:pt x="430" y="7"/>
                        <a:pt x="430" y="13"/>
                      </a:cubicBezTo>
                      <a:cubicBezTo>
                        <a:pt x="418" y="85"/>
                        <a:pt x="388" y="152"/>
                        <a:pt x="333" y="200"/>
                      </a:cubicBezTo>
                      <a:cubicBezTo>
                        <a:pt x="279" y="249"/>
                        <a:pt x="206" y="273"/>
                        <a:pt x="133" y="273"/>
                      </a:cubicBezTo>
                      <a:cubicBezTo>
                        <a:pt x="91" y="273"/>
                        <a:pt x="42" y="267"/>
                        <a:pt x="6" y="249"/>
                      </a:cubicBezTo>
                      <a:cubicBezTo>
                        <a:pt x="0" y="249"/>
                        <a:pt x="0" y="243"/>
                        <a:pt x="0" y="243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cubicBezTo>
                        <a:pt x="0" y="237"/>
                        <a:pt x="0" y="237"/>
                        <a:pt x="139" y="7"/>
                      </a:cubicBezTo>
                      <a:cubicBezTo>
                        <a:pt x="145" y="0"/>
                        <a:pt x="145" y="0"/>
                        <a:pt x="151" y="0"/>
                      </a:cubicBezTo>
                      <a:cubicBezTo>
                        <a:pt x="151" y="0"/>
                        <a:pt x="151" y="0"/>
                        <a:pt x="418" y="0"/>
                      </a:cubicBezTo>
                      <a:lnTo>
                        <a:pt x="418" y="0"/>
                      </a:ln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808080"/>
                      </a:solidFill>
                      <a:bevel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800">
                    <a:latin typeface="Calibri Light" panose="020F0302020204030204"/>
                  </a:endParaRPr>
                </a:p>
              </p:txBody>
            </p:sp>
          </p:grpSp>
          <p:sp>
            <p:nvSpPr>
              <p:cNvPr id="24" name="Freeform 115"/>
              <p:cNvSpPr>
                <a:spLocks noChangeArrowheads="1"/>
              </p:cNvSpPr>
              <p:nvPr/>
            </p:nvSpPr>
            <p:spPr bwMode="auto">
              <a:xfrm>
                <a:off x="15832977" y="10215688"/>
                <a:ext cx="884419" cy="813100"/>
              </a:xfrm>
              <a:custGeom>
                <a:avLst/>
                <a:gdLst>
                  <a:gd name="T0" fmla="*/ 600 w 601"/>
                  <a:gd name="T1" fmla="*/ 226 h 552"/>
                  <a:gd name="T2" fmla="*/ 600 w 601"/>
                  <a:gd name="T3" fmla="*/ 226 h 552"/>
                  <a:gd name="T4" fmla="*/ 522 w 601"/>
                  <a:gd name="T5" fmla="*/ 304 h 552"/>
                  <a:gd name="T6" fmla="*/ 452 w 601"/>
                  <a:gd name="T7" fmla="*/ 226 h 552"/>
                  <a:gd name="T8" fmla="*/ 452 w 601"/>
                  <a:gd name="T9" fmla="*/ 226 h 552"/>
                  <a:gd name="T10" fmla="*/ 452 w 601"/>
                  <a:gd name="T11" fmla="*/ 226 h 552"/>
                  <a:gd name="T12" fmla="*/ 452 w 601"/>
                  <a:gd name="T13" fmla="*/ 226 h 552"/>
                  <a:gd name="T14" fmla="*/ 374 w 601"/>
                  <a:gd name="T15" fmla="*/ 304 h 552"/>
                  <a:gd name="T16" fmla="*/ 296 w 601"/>
                  <a:gd name="T17" fmla="*/ 226 h 552"/>
                  <a:gd name="T18" fmla="*/ 296 w 601"/>
                  <a:gd name="T19" fmla="*/ 226 h 552"/>
                  <a:gd name="T20" fmla="*/ 296 w 601"/>
                  <a:gd name="T21" fmla="*/ 226 h 552"/>
                  <a:gd name="T22" fmla="*/ 296 w 601"/>
                  <a:gd name="T23" fmla="*/ 226 h 552"/>
                  <a:gd name="T24" fmla="*/ 296 w 601"/>
                  <a:gd name="T25" fmla="*/ 226 h 552"/>
                  <a:gd name="T26" fmla="*/ 226 w 601"/>
                  <a:gd name="T27" fmla="*/ 304 h 552"/>
                  <a:gd name="T28" fmla="*/ 148 w 601"/>
                  <a:gd name="T29" fmla="*/ 226 h 552"/>
                  <a:gd name="T30" fmla="*/ 148 w 601"/>
                  <a:gd name="T31" fmla="*/ 226 h 552"/>
                  <a:gd name="T32" fmla="*/ 148 w 601"/>
                  <a:gd name="T33" fmla="*/ 226 h 552"/>
                  <a:gd name="T34" fmla="*/ 148 w 601"/>
                  <a:gd name="T35" fmla="*/ 226 h 552"/>
                  <a:gd name="T36" fmla="*/ 148 w 601"/>
                  <a:gd name="T37" fmla="*/ 226 h 552"/>
                  <a:gd name="T38" fmla="*/ 70 w 601"/>
                  <a:gd name="T39" fmla="*/ 304 h 552"/>
                  <a:gd name="T40" fmla="*/ 0 w 601"/>
                  <a:gd name="T41" fmla="*/ 226 h 552"/>
                  <a:gd name="T42" fmla="*/ 0 w 601"/>
                  <a:gd name="T43" fmla="*/ 226 h 552"/>
                  <a:gd name="T44" fmla="*/ 0 w 601"/>
                  <a:gd name="T45" fmla="*/ 226 h 552"/>
                  <a:gd name="T46" fmla="*/ 0 w 601"/>
                  <a:gd name="T47" fmla="*/ 226 h 552"/>
                  <a:gd name="T48" fmla="*/ 49 w 601"/>
                  <a:gd name="T49" fmla="*/ 84 h 552"/>
                  <a:gd name="T50" fmla="*/ 551 w 601"/>
                  <a:gd name="T51" fmla="*/ 84 h 552"/>
                  <a:gd name="T52" fmla="*/ 600 w 601"/>
                  <a:gd name="T53" fmla="*/ 226 h 552"/>
                  <a:gd name="T54" fmla="*/ 508 w 601"/>
                  <a:gd name="T55" fmla="*/ 56 h 552"/>
                  <a:gd name="T56" fmla="*/ 508 w 601"/>
                  <a:gd name="T57" fmla="*/ 56 h 552"/>
                  <a:gd name="T58" fmla="*/ 91 w 601"/>
                  <a:gd name="T59" fmla="*/ 56 h 552"/>
                  <a:gd name="T60" fmla="*/ 63 w 601"/>
                  <a:gd name="T61" fmla="*/ 28 h 552"/>
                  <a:gd name="T62" fmla="*/ 91 w 601"/>
                  <a:gd name="T63" fmla="*/ 0 h 552"/>
                  <a:gd name="T64" fmla="*/ 508 w 601"/>
                  <a:gd name="T65" fmla="*/ 0 h 552"/>
                  <a:gd name="T66" fmla="*/ 537 w 601"/>
                  <a:gd name="T67" fmla="*/ 28 h 552"/>
                  <a:gd name="T68" fmla="*/ 508 w 601"/>
                  <a:gd name="T69" fmla="*/ 56 h 552"/>
                  <a:gd name="T70" fmla="*/ 84 w 601"/>
                  <a:gd name="T71" fmla="*/ 332 h 552"/>
                  <a:gd name="T72" fmla="*/ 84 w 601"/>
                  <a:gd name="T73" fmla="*/ 332 h 552"/>
                  <a:gd name="T74" fmla="*/ 84 w 601"/>
                  <a:gd name="T75" fmla="*/ 332 h 552"/>
                  <a:gd name="T76" fmla="*/ 91 w 601"/>
                  <a:gd name="T77" fmla="*/ 332 h 552"/>
                  <a:gd name="T78" fmla="*/ 91 w 601"/>
                  <a:gd name="T79" fmla="*/ 332 h 552"/>
                  <a:gd name="T80" fmla="*/ 98 w 601"/>
                  <a:gd name="T81" fmla="*/ 332 h 552"/>
                  <a:gd name="T82" fmla="*/ 113 w 601"/>
                  <a:gd name="T83" fmla="*/ 325 h 552"/>
                  <a:gd name="T84" fmla="*/ 113 w 601"/>
                  <a:gd name="T85" fmla="*/ 325 h 552"/>
                  <a:gd name="T86" fmla="*/ 113 w 601"/>
                  <a:gd name="T87" fmla="*/ 325 h 552"/>
                  <a:gd name="T88" fmla="*/ 113 w 601"/>
                  <a:gd name="T89" fmla="*/ 466 h 552"/>
                  <a:gd name="T90" fmla="*/ 487 w 601"/>
                  <a:gd name="T91" fmla="*/ 466 h 552"/>
                  <a:gd name="T92" fmla="*/ 487 w 601"/>
                  <a:gd name="T93" fmla="*/ 325 h 552"/>
                  <a:gd name="T94" fmla="*/ 487 w 601"/>
                  <a:gd name="T95" fmla="*/ 325 h 552"/>
                  <a:gd name="T96" fmla="*/ 487 w 601"/>
                  <a:gd name="T97" fmla="*/ 325 h 552"/>
                  <a:gd name="T98" fmla="*/ 501 w 601"/>
                  <a:gd name="T99" fmla="*/ 332 h 552"/>
                  <a:gd name="T100" fmla="*/ 508 w 601"/>
                  <a:gd name="T101" fmla="*/ 332 h 552"/>
                  <a:gd name="T102" fmla="*/ 508 w 601"/>
                  <a:gd name="T103" fmla="*/ 332 h 552"/>
                  <a:gd name="T104" fmla="*/ 515 w 601"/>
                  <a:gd name="T105" fmla="*/ 332 h 552"/>
                  <a:gd name="T106" fmla="*/ 515 w 601"/>
                  <a:gd name="T107" fmla="*/ 332 h 552"/>
                  <a:gd name="T108" fmla="*/ 522 w 601"/>
                  <a:gd name="T109" fmla="*/ 332 h 552"/>
                  <a:gd name="T110" fmla="*/ 544 w 601"/>
                  <a:gd name="T111" fmla="*/ 332 h 552"/>
                  <a:gd name="T112" fmla="*/ 544 w 601"/>
                  <a:gd name="T113" fmla="*/ 523 h 552"/>
                  <a:gd name="T114" fmla="*/ 515 w 601"/>
                  <a:gd name="T115" fmla="*/ 551 h 552"/>
                  <a:gd name="T116" fmla="*/ 84 w 601"/>
                  <a:gd name="T117" fmla="*/ 551 h 552"/>
                  <a:gd name="T118" fmla="*/ 56 w 601"/>
                  <a:gd name="T119" fmla="*/ 523 h 552"/>
                  <a:gd name="T120" fmla="*/ 56 w 601"/>
                  <a:gd name="T121" fmla="*/ 332 h 552"/>
                  <a:gd name="T122" fmla="*/ 70 w 601"/>
                  <a:gd name="T123" fmla="*/ 332 h 552"/>
                  <a:gd name="T124" fmla="*/ 84 w 601"/>
                  <a:gd name="T125" fmla="*/ 332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01" h="552">
                    <a:moveTo>
                      <a:pt x="600" y="226"/>
                    </a:moveTo>
                    <a:lnTo>
                      <a:pt x="600" y="226"/>
                    </a:lnTo>
                    <a:cubicBezTo>
                      <a:pt x="600" y="268"/>
                      <a:pt x="565" y="304"/>
                      <a:pt x="522" y="304"/>
                    </a:cubicBezTo>
                    <a:cubicBezTo>
                      <a:pt x="480" y="304"/>
                      <a:pt x="452" y="268"/>
                      <a:pt x="452" y="226"/>
                    </a:cubicBezTo>
                    <a:lnTo>
                      <a:pt x="452" y="226"/>
                    </a:lnTo>
                    <a:lnTo>
                      <a:pt x="452" y="226"/>
                    </a:lnTo>
                    <a:lnTo>
                      <a:pt x="452" y="226"/>
                    </a:lnTo>
                    <a:cubicBezTo>
                      <a:pt x="452" y="268"/>
                      <a:pt x="417" y="304"/>
                      <a:pt x="374" y="304"/>
                    </a:cubicBezTo>
                    <a:cubicBezTo>
                      <a:pt x="332" y="304"/>
                      <a:pt x="296" y="268"/>
                      <a:pt x="296" y="226"/>
                    </a:cubicBezTo>
                    <a:lnTo>
                      <a:pt x="296" y="226"/>
                    </a:lnTo>
                    <a:lnTo>
                      <a:pt x="296" y="226"/>
                    </a:lnTo>
                    <a:lnTo>
                      <a:pt x="296" y="226"/>
                    </a:lnTo>
                    <a:lnTo>
                      <a:pt x="296" y="226"/>
                    </a:lnTo>
                    <a:cubicBezTo>
                      <a:pt x="296" y="268"/>
                      <a:pt x="268" y="304"/>
                      <a:pt x="226" y="304"/>
                    </a:cubicBezTo>
                    <a:cubicBezTo>
                      <a:pt x="183" y="304"/>
                      <a:pt x="148" y="268"/>
                      <a:pt x="148" y="226"/>
                    </a:cubicBezTo>
                    <a:lnTo>
                      <a:pt x="148" y="226"/>
                    </a:lnTo>
                    <a:lnTo>
                      <a:pt x="148" y="226"/>
                    </a:lnTo>
                    <a:lnTo>
                      <a:pt x="148" y="226"/>
                    </a:lnTo>
                    <a:lnTo>
                      <a:pt x="148" y="226"/>
                    </a:lnTo>
                    <a:cubicBezTo>
                      <a:pt x="148" y="268"/>
                      <a:pt x="113" y="304"/>
                      <a:pt x="70" y="304"/>
                    </a:cubicBezTo>
                    <a:cubicBezTo>
                      <a:pt x="28" y="304"/>
                      <a:pt x="0" y="268"/>
                      <a:pt x="0" y="226"/>
                    </a:cubicBezTo>
                    <a:lnTo>
                      <a:pt x="0" y="226"/>
                    </a:lnTo>
                    <a:lnTo>
                      <a:pt x="0" y="226"/>
                    </a:lnTo>
                    <a:lnTo>
                      <a:pt x="0" y="226"/>
                    </a:lnTo>
                    <a:cubicBezTo>
                      <a:pt x="49" y="84"/>
                      <a:pt x="49" y="84"/>
                      <a:pt x="49" y="84"/>
                    </a:cubicBezTo>
                    <a:cubicBezTo>
                      <a:pt x="551" y="84"/>
                      <a:pt x="551" y="84"/>
                      <a:pt x="551" y="84"/>
                    </a:cubicBezTo>
                    <a:cubicBezTo>
                      <a:pt x="600" y="226"/>
                      <a:pt x="600" y="226"/>
                      <a:pt x="600" y="226"/>
                    </a:cubicBezTo>
                    <a:close/>
                    <a:moveTo>
                      <a:pt x="508" y="56"/>
                    </a:moveTo>
                    <a:lnTo>
                      <a:pt x="508" y="56"/>
                    </a:lnTo>
                    <a:cubicBezTo>
                      <a:pt x="91" y="56"/>
                      <a:pt x="91" y="56"/>
                      <a:pt x="91" y="56"/>
                    </a:cubicBezTo>
                    <a:cubicBezTo>
                      <a:pt x="77" y="56"/>
                      <a:pt x="63" y="49"/>
                      <a:pt x="63" y="28"/>
                    </a:cubicBezTo>
                    <a:cubicBezTo>
                      <a:pt x="63" y="14"/>
                      <a:pt x="77" y="0"/>
                      <a:pt x="91" y="0"/>
                    </a:cubicBezTo>
                    <a:cubicBezTo>
                      <a:pt x="508" y="0"/>
                      <a:pt x="508" y="0"/>
                      <a:pt x="508" y="0"/>
                    </a:cubicBezTo>
                    <a:cubicBezTo>
                      <a:pt x="522" y="0"/>
                      <a:pt x="537" y="14"/>
                      <a:pt x="537" y="28"/>
                    </a:cubicBezTo>
                    <a:cubicBezTo>
                      <a:pt x="537" y="49"/>
                      <a:pt x="522" y="56"/>
                      <a:pt x="508" y="56"/>
                    </a:cubicBezTo>
                    <a:close/>
                    <a:moveTo>
                      <a:pt x="84" y="332"/>
                    </a:moveTo>
                    <a:lnTo>
                      <a:pt x="84" y="332"/>
                    </a:lnTo>
                    <a:lnTo>
                      <a:pt x="84" y="332"/>
                    </a:lnTo>
                    <a:cubicBezTo>
                      <a:pt x="84" y="332"/>
                      <a:pt x="84" y="332"/>
                      <a:pt x="91" y="332"/>
                    </a:cubicBezTo>
                    <a:lnTo>
                      <a:pt x="91" y="332"/>
                    </a:lnTo>
                    <a:cubicBezTo>
                      <a:pt x="91" y="332"/>
                      <a:pt x="91" y="332"/>
                      <a:pt x="98" y="332"/>
                    </a:cubicBezTo>
                    <a:cubicBezTo>
                      <a:pt x="98" y="325"/>
                      <a:pt x="106" y="325"/>
                      <a:pt x="113" y="325"/>
                    </a:cubicBezTo>
                    <a:lnTo>
                      <a:pt x="113" y="325"/>
                    </a:lnTo>
                    <a:lnTo>
                      <a:pt x="113" y="325"/>
                    </a:lnTo>
                    <a:cubicBezTo>
                      <a:pt x="113" y="466"/>
                      <a:pt x="113" y="466"/>
                      <a:pt x="113" y="466"/>
                    </a:cubicBezTo>
                    <a:cubicBezTo>
                      <a:pt x="487" y="466"/>
                      <a:pt x="487" y="466"/>
                      <a:pt x="487" y="466"/>
                    </a:cubicBezTo>
                    <a:cubicBezTo>
                      <a:pt x="487" y="325"/>
                      <a:pt x="487" y="325"/>
                      <a:pt x="487" y="325"/>
                    </a:cubicBezTo>
                    <a:lnTo>
                      <a:pt x="487" y="325"/>
                    </a:lnTo>
                    <a:lnTo>
                      <a:pt x="487" y="325"/>
                    </a:lnTo>
                    <a:cubicBezTo>
                      <a:pt x="494" y="325"/>
                      <a:pt x="494" y="325"/>
                      <a:pt x="501" y="332"/>
                    </a:cubicBezTo>
                    <a:cubicBezTo>
                      <a:pt x="501" y="332"/>
                      <a:pt x="501" y="332"/>
                      <a:pt x="508" y="332"/>
                    </a:cubicBezTo>
                    <a:lnTo>
                      <a:pt x="508" y="332"/>
                    </a:lnTo>
                    <a:lnTo>
                      <a:pt x="515" y="332"/>
                    </a:lnTo>
                    <a:lnTo>
                      <a:pt x="515" y="332"/>
                    </a:lnTo>
                    <a:lnTo>
                      <a:pt x="522" y="332"/>
                    </a:lnTo>
                    <a:cubicBezTo>
                      <a:pt x="530" y="332"/>
                      <a:pt x="537" y="332"/>
                      <a:pt x="544" y="332"/>
                    </a:cubicBezTo>
                    <a:cubicBezTo>
                      <a:pt x="544" y="523"/>
                      <a:pt x="544" y="523"/>
                      <a:pt x="544" y="523"/>
                    </a:cubicBezTo>
                    <a:cubicBezTo>
                      <a:pt x="544" y="537"/>
                      <a:pt x="530" y="551"/>
                      <a:pt x="515" y="551"/>
                    </a:cubicBezTo>
                    <a:cubicBezTo>
                      <a:pt x="84" y="551"/>
                      <a:pt x="84" y="551"/>
                      <a:pt x="84" y="551"/>
                    </a:cubicBezTo>
                    <a:cubicBezTo>
                      <a:pt x="63" y="551"/>
                      <a:pt x="56" y="537"/>
                      <a:pt x="56" y="523"/>
                    </a:cubicBezTo>
                    <a:cubicBezTo>
                      <a:pt x="56" y="332"/>
                      <a:pt x="56" y="332"/>
                      <a:pt x="56" y="332"/>
                    </a:cubicBezTo>
                    <a:cubicBezTo>
                      <a:pt x="63" y="332"/>
                      <a:pt x="63" y="332"/>
                      <a:pt x="70" y="332"/>
                    </a:cubicBezTo>
                    <a:cubicBezTo>
                      <a:pt x="77" y="332"/>
                      <a:pt x="77" y="332"/>
                      <a:pt x="84" y="3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bevel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libri Light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Placeholder 32"/>
            <p:cNvSpPr txBox="1"/>
            <p:nvPr/>
          </p:nvSpPr>
          <p:spPr>
            <a:xfrm>
              <a:off x="4272822" y="2373365"/>
              <a:ext cx="2243073" cy="103096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 Placeholder 32"/>
            <p:cNvSpPr txBox="1"/>
            <p:nvPr/>
          </p:nvSpPr>
          <p:spPr>
            <a:xfrm>
              <a:off x="2693985" y="3515054"/>
              <a:ext cx="2243073" cy="103096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 Placeholder 32"/>
            <p:cNvSpPr txBox="1"/>
            <p:nvPr/>
          </p:nvSpPr>
          <p:spPr>
            <a:xfrm>
              <a:off x="7276525" y="3515054"/>
              <a:ext cx="2243073" cy="103096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 Placeholder 32"/>
            <p:cNvSpPr txBox="1"/>
            <p:nvPr/>
          </p:nvSpPr>
          <p:spPr>
            <a:xfrm>
              <a:off x="5780570" y="4719085"/>
              <a:ext cx="2243073" cy="103096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H="1" flipV="1">
            <a:off x="258700" y="400923"/>
            <a:ext cx="281288" cy="287160"/>
          </a:xfrm>
          <a:prstGeom prst="triangle">
            <a:avLst/>
          </a:prstGeom>
          <a:solidFill>
            <a:srgbClr val="7D9EA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659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1318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6977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2636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82950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4017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9676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53355" algn="l" defTabSz="131318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800">
              <a:solidFill>
                <a:srgbClr val="222327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2925" y="259517"/>
            <a:ext cx="3511234" cy="569972"/>
            <a:chOff x="1131008" y="354033"/>
            <a:chExt cx="3511234" cy="569972"/>
          </a:xfrm>
        </p:grpSpPr>
        <p:sp>
          <p:nvSpPr>
            <p:cNvPr id="9" name="文本框 8"/>
            <p:cNvSpPr txBox="1"/>
            <p:nvPr/>
          </p:nvSpPr>
          <p:spPr>
            <a:xfrm>
              <a:off x="1137042" y="354033"/>
              <a:ext cx="3505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31008" y="670089"/>
              <a:ext cx="2194832" cy="253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AND SIGNIFICANCE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66854" y="1863804"/>
            <a:ext cx="9658293" cy="4492973"/>
            <a:chOff x="2932342" y="1863804"/>
            <a:chExt cx="9658293" cy="4492973"/>
          </a:xfrm>
        </p:grpSpPr>
        <p:grpSp>
          <p:nvGrpSpPr>
            <p:cNvPr id="7" name="组合 6"/>
            <p:cNvGrpSpPr/>
            <p:nvPr/>
          </p:nvGrpSpPr>
          <p:grpSpPr>
            <a:xfrm>
              <a:off x="2932342" y="2103864"/>
              <a:ext cx="5907087" cy="4252913"/>
              <a:chOff x="2932342" y="1555632"/>
              <a:chExt cx="5907087" cy="4252913"/>
            </a:xfrm>
          </p:grpSpPr>
          <p:pic>
            <p:nvPicPr>
              <p:cNvPr id="15" name="图片 14"/>
              <p:cNvPicPr>
                <a:picLocks noChangeAspect="1" noChangeArrowheads="1"/>
              </p:cNvPicPr>
              <p:nvPr/>
            </p:nvPicPr>
            <p:blipFill>
              <a:blip r:embed="rId1">
                <a:biLevel thresh="50000"/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775"/>
              <a:stretch>
                <a:fillRect/>
              </a:stretch>
            </p:blipFill>
            <p:spPr bwMode="auto">
              <a:xfrm>
                <a:off x="2932342" y="5572007"/>
                <a:ext cx="5907087" cy="236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</p:pic>
          <p:grpSp>
            <p:nvGrpSpPr>
              <p:cNvPr id="16" name="组合 15"/>
              <p:cNvGrpSpPr/>
              <p:nvPr/>
            </p:nvGrpSpPr>
            <p:grpSpPr>
              <a:xfrm>
                <a:off x="6124804" y="2762132"/>
                <a:ext cx="804863" cy="3046413"/>
                <a:chOff x="6353175" y="3267075"/>
                <a:chExt cx="804863" cy="3046413"/>
              </a:xfrm>
            </p:grpSpPr>
            <p:grpSp>
              <p:nvGrpSpPr>
                <p:cNvPr id="43" name="组合 42"/>
                <p:cNvGrpSpPr/>
                <p:nvPr/>
              </p:nvGrpSpPr>
              <p:grpSpPr>
                <a:xfrm>
                  <a:off x="6353175" y="3267075"/>
                  <a:ext cx="804863" cy="3046413"/>
                  <a:chOff x="6353175" y="3267075"/>
                  <a:chExt cx="804863" cy="3046413"/>
                </a:xfrm>
              </p:grpSpPr>
              <p:sp>
                <p:nvSpPr>
                  <p:cNvPr id="47" name="矩形 46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5565775" y="4721225"/>
                    <a:ext cx="2379663" cy="804863"/>
                  </a:xfrm>
                  <a:prstGeom prst="rect">
                    <a:avLst/>
                  </a:prstGeom>
                  <a:solidFill>
                    <a:srgbClr val="7D9EA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8" name="矩形 47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6371431" y="3266282"/>
                    <a:ext cx="784225" cy="785812"/>
                  </a:xfrm>
                  <a:prstGeom prst="rect">
                    <a:avLst/>
                  </a:prstGeom>
                  <a:solidFill>
                    <a:srgbClr val="7D9EA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9" name="矩形 48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6370638" y="3459163"/>
                    <a:ext cx="785812" cy="785812"/>
                  </a:xfrm>
                  <a:prstGeom prst="rect">
                    <a:avLst/>
                  </a:prstGeom>
                  <a:solidFill>
                    <a:srgbClr val="F2F2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0" name="文本框 26"/>
                  <p:cNvSpPr>
                    <a:spLocks noChangeArrowheads="1"/>
                  </p:cNvSpPr>
                  <p:nvPr/>
                </p:nvSpPr>
                <p:spPr bwMode="auto">
                  <a:xfrm>
                    <a:off x="6451600" y="3541486"/>
                    <a:ext cx="665567" cy="584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/>
                    <a:r>
                      <a:rPr lang="en-US" altLang="zh-CN" sz="3200">
                        <a:solidFill>
                          <a:srgbClr val="7D9EA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rPr>
                      <a:t>03</a:t>
                    </a:r>
                    <a:endParaRPr lang="zh-CN" altLang="en-US" sz="3200" dirty="0">
                      <a:solidFill>
                        <a:srgbClr val="7D9EA3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/>
              </p:nvGrpSpPr>
              <p:grpSpPr bwMode="auto">
                <a:xfrm>
                  <a:off x="6553200" y="5686425"/>
                  <a:ext cx="414337" cy="396875"/>
                  <a:chOff x="0" y="0"/>
                  <a:chExt cx="2438400" cy="2332038"/>
                </a:xfrm>
              </p:grpSpPr>
              <p:sp>
                <p:nvSpPr>
                  <p:cNvPr id="45" name="Freeform 25"/>
                  <p:cNvSpPr>
                    <a:spLocks noChangeArrowheads="1"/>
                  </p:cNvSpPr>
                  <p:nvPr/>
                </p:nvSpPr>
                <p:spPr bwMode="auto">
                  <a:xfrm>
                    <a:off x="893763" y="1676400"/>
                    <a:ext cx="655638" cy="655638"/>
                  </a:xfrm>
                  <a:custGeom>
                    <a:avLst/>
                    <a:gdLst>
                      <a:gd name="T0" fmla="*/ 327025 w 413"/>
                      <a:gd name="T1" fmla="*/ 655638 h 413"/>
                      <a:gd name="T2" fmla="*/ 0 w 413"/>
                      <a:gd name="T3" fmla="*/ 0 h 413"/>
                      <a:gd name="T4" fmla="*/ 655638 w 413"/>
                      <a:gd name="T5" fmla="*/ 0 h 413"/>
                      <a:gd name="T6" fmla="*/ 327025 w 413"/>
                      <a:gd name="T7" fmla="*/ 655638 h 41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13"/>
                      <a:gd name="T13" fmla="*/ 0 h 413"/>
                      <a:gd name="T14" fmla="*/ 413 w 413"/>
                      <a:gd name="T15" fmla="*/ 413 h 41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13" h="413">
                        <a:moveTo>
                          <a:pt x="206" y="413"/>
                        </a:moveTo>
                        <a:lnTo>
                          <a:pt x="0" y="0"/>
                        </a:lnTo>
                        <a:lnTo>
                          <a:pt x="413" y="0"/>
                        </a:lnTo>
                        <a:lnTo>
                          <a:pt x="206" y="41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6" name="任意多边形 46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2438400" cy="1774825"/>
                  </a:xfrm>
                  <a:custGeom>
                    <a:avLst/>
                    <a:gdLst>
                      <a:gd name="T0" fmla="*/ 290196 w 2438400"/>
                      <a:gd name="T1" fmla="*/ 0 h 1774825"/>
                      <a:gd name="T2" fmla="*/ 2151973 w 2438400"/>
                      <a:gd name="T3" fmla="*/ 0 h 1774825"/>
                      <a:gd name="T4" fmla="*/ 2438400 w 2438400"/>
                      <a:gd name="T5" fmla="*/ 286384 h 1774825"/>
                      <a:gd name="T6" fmla="*/ 2438400 w 2438400"/>
                      <a:gd name="T7" fmla="*/ 1484673 h 1774825"/>
                      <a:gd name="T8" fmla="*/ 2151973 w 2438400"/>
                      <a:gd name="T9" fmla="*/ 1774825 h 1774825"/>
                      <a:gd name="T10" fmla="*/ 290196 w 2438400"/>
                      <a:gd name="T11" fmla="*/ 1774825 h 1774825"/>
                      <a:gd name="T12" fmla="*/ 0 w 2438400"/>
                      <a:gd name="T13" fmla="*/ 1484673 h 1774825"/>
                      <a:gd name="T14" fmla="*/ 0 w 2438400"/>
                      <a:gd name="T15" fmla="*/ 286384 h 1774825"/>
                      <a:gd name="T16" fmla="*/ 290196 w 2438400"/>
                      <a:gd name="T17" fmla="*/ 0 h 1774825"/>
                      <a:gd name="T18" fmla="*/ 471488 w 2438400"/>
                      <a:gd name="T19" fmla="*/ 425450 h 1774825"/>
                      <a:gd name="T20" fmla="*/ 471488 w 2438400"/>
                      <a:gd name="T21" fmla="*/ 598488 h 1774825"/>
                      <a:gd name="T22" fmla="*/ 1971676 w 2438400"/>
                      <a:gd name="T23" fmla="*/ 598488 h 1774825"/>
                      <a:gd name="T24" fmla="*/ 1971676 w 2438400"/>
                      <a:gd name="T25" fmla="*/ 425450 h 1774825"/>
                      <a:gd name="T26" fmla="*/ 471488 w 2438400"/>
                      <a:gd name="T27" fmla="*/ 425450 h 1774825"/>
                      <a:gd name="T28" fmla="*/ 471488 w 2438400"/>
                      <a:gd name="T29" fmla="*/ 801688 h 1774825"/>
                      <a:gd name="T30" fmla="*/ 471488 w 2438400"/>
                      <a:gd name="T31" fmla="*/ 971551 h 1774825"/>
                      <a:gd name="T32" fmla="*/ 1971676 w 2438400"/>
                      <a:gd name="T33" fmla="*/ 971551 h 1774825"/>
                      <a:gd name="T34" fmla="*/ 1971676 w 2438400"/>
                      <a:gd name="T35" fmla="*/ 801688 h 1774825"/>
                      <a:gd name="T36" fmla="*/ 471488 w 2438400"/>
                      <a:gd name="T37" fmla="*/ 801688 h 1774825"/>
                      <a:gd name="T38" fmla="*/ 471488 w 2438400"/>
                      <a:gd name="T39" fmla="*/ 1174750 h 1774825"/>
                      <a:gd name="T40" fmla="*/ 471488 w 2438400"/>
                      <a:gd name="T41" fmla="*/ 1347788 h 1774825"/>
                      <a:gd name="T42" fmla="*/ 1971676 w 2438400"/>
                      <a:gd name="T43" fmla="*/ 1347788 h 1774825"/>
                      <a:gd name="T44" fmla="*/ 1971676 w 2438400"/>
                      <a:gd name="T45" fmla="*/ 1174750 h 1774825"/>
                      <a:gd name="T46" fmla="*/ 471488 w 2438400"/>
                      <a:gd name="T47" fmla="*/ 1174750 h 1774825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2438400"/>
                      <a:gd name="T73" fmla="*/ 0 h 1774825"/>
                      <a:gd name="T74" fmla="*/ 2438400 w 2438400"/>
                      <a:gd name="T75" fmla="*/ 1774825 h 1774825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2438400" h="1774825">
                        <a:moveTo>
                          <a:pt x="290196" y="0"/>
                        </a:moveTo>
                        <a:cubicBezTo>
                          <a:pt x="2151973" y="0"/>
                          <a:pt x="2151973" y="0"/>
                          <a:pt x="2151973" y="0"/>
                        </a:cubicBezTo>
                        <a:cubicBezTo>
                          <a:pt x="2310262" y="0"/>
                          <a:pt x="2438400" y="128119"/>
                          <a:pt x="2438400" y="286384"/>
                        </a:cubicBezTo>
                        <a:lnTo>
                          <a:pt x="2438400" y="1484673"/>
                        </a:lnTo>
                        <a:cubicBezTo>
                          <a:pt x="2438400" y="1646706"/>
                          <a:pt x="2310262" y="1774825"/>
                          <a:pt x="2151973" y="1774825"/>
                        </a:cubicBezTo>
                        <a:cubicBezTo>
                          <a:pt x="290196" y="1774825"/>
                          <a:pt x="290196" y="1774825"/>
                          <a:pt x="290196" y="1774825"/>
                        </a:cubicBezTo>
                        <a:cubicBezTo>
                          <a:pt x="131907" y="1774825"/>
                          <a:pt x="0" y="1646706"/>
                          <a:pt x="0" y="1484673"/>
                        </a:cubicBezTo>
                        <a:cubicBezTo>
                          <a:pt x="0" y="286384"/>
                          <a:pt x="0" y="286384"/>
                          <a:pt x="0" y="286384"/>
                        </a:cubicBezTo>
                        <a:cubicBezTo>
                          <a:pt x="0" y="128119"/>
                          <a:pt x="131907" y="0"/>
                          <a:pt x="290196" y="0"/>
                        </a:cubicBezTo>
                        <a:close/>
                        <a:moveTo>
                          <a:pt x="471488" y="425450"/>
                        </a:moveTo>
                        <a:lnTo>
                          <a:pt x="471488" y="598488"/>
                        </a:lnTo>
                        <a:lnTo>
                          <a:pt x="1971676" y="598488"/>
                        </a:lnTo>
                        <a:lnTo>
                          <a:pt x="1971676" y="425450"/>
                        </a:lnTo>
                        <a:lnTo>
                          <a:pt x="471488" y="425450"/>
                        </a:lnTo>
                        <a:close/>
                        <a:moveTo>
                          <a:pt x="471488" y="801688"/>
                        </a:moveTo>
                        <a:lnTo>
                          <a:pt x="471488" y="971551"/>
                        </a:lnTo>
                        <a:lnTo>
                          <a:pt x="1971676" y="971551"/>
                        </a:lnTo>
                        <a:lnTo>
                          <a:pt x="1971676" y="801688"/>
                        </a:lnTo>
                        <a:lnTo>
                          <a:pt x="471488" y="801688"/>
                        </a:lnTo>
                        <a:close/>
                        <a:moveTo>
                          <a:pt x="471488" y="1174750"/>
                        </a:moveTo>
                        <a:lnTo>
                          <a:pt x="471488" y="1347788"/>
                        </a:lnTo>
                        <a:lnTo>
                          <a:pt x="1971676" y="1347788"/>
                        </a:lnTo>
                        <a:lnTo>
                          <a:pt x="1971676" y="1174750"/>
                        </a:lnTo>
                        <a:lnTo>
                          <a:pt x="471488" y="117475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17" name="组合 16"/>
              <p:cNvGrpSpPr/>
              <p:nvPr/>
            </p:nvGrpSpPr>
            <p:grpSpPr>
              <a:xfrm>
                <a:off x="3670529" y="1555632"/>
                <a:ext cx="804863" cy="4252913"/>
                <a:chOff x="3898900" y="2060575"/>
                <a:chExt cx="804863" cy="4252913"/>
              </a:xfrm>
            </p:grpSpPr>
            <p:grpSp>
              <p:nvGrpSpPr>
                <p:cNvPr id="35" name="组合 34"/>
                <p:cNvGrpSpPr/>
                <p:nvPr/>
              </p:nvGrpSpPr>
              <p:grpSpPr>
                <a:xfrm>
                  <a:off x="3898900" y="2060575"/>
                  <a:ext cx="804863" cy="4252913"/>
                  <a:chOff x="3898900" y="2060575"/>
                  <a:chExt cx="804863" cy="4252913"/>
                </a:xfrm>
              </p:grpSpPr>
              <p:sp>
                <p:nvSpPr>
                  <p:cNvPr id="39" name="矩形 38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2509044" y="4118769"/>
                    <a:ext cx="3584575" cy="804863"/>
                  </a:xfrm>
                  <a:prstGeom prst="rect">
                    <a:avLst/>
                  </a:prstGeom>
                  <a:solidFill>
                    <a:srgbClr val="7D9EA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0" name="矩形 39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916362" y="2060576"/>
                    <a:ext cx="785813" cy="785812"/>
                  </a:xfrm>
                  <a:prstGeom prst="rect">
                    <a:avLst/>
                  </a:prstGeom>
                  <a:solidFill>
                    <a:srgbClr val="7D9EA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1" name="矩形 40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3916363" y="2252663"/>
                    <a:ext cx="785812" cy="785812"/>
                  </a:xfrm>
                  <a:prstGeom prst="rect">
                    <a:avLst/>
                  </a:prstGeom>
                  <a:solidFill>
                    <a:srgbClr val="F2F2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2" name="文本框 24"/>
                  <p:cNvSpPr>
                    <a:spLocks noChangeArrowheads="1"/>
                  </p:cNvSpPr>
                  <p:nvPr/>
                </p:nvSpPr>
                <p:spPr bwMode="auto">
                  <a:xfrm>
                    <a:off x="4021138" y="2309586"/>
                    <a:ext cx="665567" cy="584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/>
                    <a:r>
                      <a:rPr lang="en-US" altLang="zh-CN" sz="3200">
                        <a:solidFill>
                          <a:srgbClr val="7D9EA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rPr>
                      <a:t>01</a:t>
                    </a:r>
                    <a:endParaRPr lang="zh-CN" altLang="en-US" sz="3200" dirty="0">
                      <a:solidFill>
                        <a:srgbClr val="7D9EA3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36" name="组合 35"/>
                <p:cNvGrpSpPr/>
                <p:nvPr/>
              </p:nvGrpSpPr>
              <p:grpSpPr bwMode="auto">
                <a:xfrm>
                  <a:off x="4035425" y="5654675"/>
                  <a:ext cx="552451" cy="419100"/>
                  <a:chOff x="0" y="0"/>
                  <a:chExt cx="509646" cy="387231"/>
                </a:xfrm>
              </p:grpSpPr>
              <p:sp>
                <p:nvSpPr>
                  <p:cNvPr id="37" name="Freeform 20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0" y="51839"/>
                    <a:ext cx="337890" cy="335392"/>
                  </a:xfrm>
                  <a:custGeom>
                    <a:avLst/>
                    <a:gdLst>
                      <a:gd name="T0" fmla="*/ 337890 w 229"/>
                      <a:gd name="T1" fmla="*/ 189120 h 227"/>
                      <a:gd name="T2" fmla="*/ 337890 w 229"/>
                      <a:gd name="T3" fmla="*/ 144795 h 227"/>
                      <a:gd name="T4" fmla="*/ 303953 w 229"/>
                      <a:gd name="T5" fmla="*/ 137407 h 227"/>
                      <a:gd name="T6" fmla="*/ 295100 w 229"/>
                      <a:gd name="T7" fmla="*/ 112290 h 227"/>
                      <a:gd name="T8" fmla="*/ 318708 w 229"/>
                      <a:gd name="T9" fmla="*/ 85695 h 227"/>
                      <a:gd name="T10" fmla="*/ 292149 w 229"/>
                      <a:gd name="T11" fmla="*/ 50235 h 227"/>
                      <a:gd name="T12" fmla="*/ 259688 w 229"/>
                      <a:gd name="T13" fmla="*/ 65010 h 227"/>
                      <a:gd name="T14" fmla="*/ 237556 w 229"/>
                      <a:gd name="T15" fmla="*/ 48757 h 227"/>
                      <a:gd name="T16" fmla="*/ 241982 w 229"/>
                      <a:gd name="T17" fmla="*/ 13297 h 227"/>
                      <a:gd name="T18" fmla="*/ 199193 w 229"/>
                      <a:gd name="T19" fmla="*/ 0 h 227"/>
                      <a:gd name="T20" fmla="*/ 181487 w 229"/>
                      <a:gd name="T21" fmla="*/ 29550 h 227"/>
                      <a:gd name="T22" fmla="*/ 168207 w 229"/>
                      <a:gd name="T23" fmla="*/ 29550 h 227"/>
                      <a:gd name="T24" fmla="*/ 154928 w 229"/>
                      <a:gd name="T25" fmla="*/ 29550 h 227"/>
                      <a:gd name="T26" fmla="*/ 137222 w 229"/>
                      <a:gd name="T27" fmla="*/ 0 h 227"/>
                      <a:gd name="T28" fmla="*/ 95908 w 229"/>
                      <a:gd name="T29" fmla="*/ 13297 h 227"/>
                      <a:gd name="T30" fmla="*/ 98859 w 229"/>
                      <a:gd name="T31" fmla="*/ 48757 h 227"/>
                      <a:gd name="T32" fmla="*/ 76726 w 229"/>
                      <a:gd name="T33" fmla="*/ 65010 h 227"/>
                      <a:gd name="T34" fmla="*/ 44265 w 229"/>
                      <a:gd name="T35" fmla="*/ 50235 h 227"/>
                      <a:gd name="T36" fmla="*/ 19182 w 229"/>
                      <a:gd name="T37" fmla="*/ 85695 h 227"/>
                      <a:gd name="T38" fmla="*/ 42790 w 229"/>
                      <a:gd name="T39" fmla="*/ 112290 h 227"/>
                      <a:gd name="T40" fmla="*/ 33937 w 229"/>
                      <a:gd name="T41" fmla="*/ 138885 h 227"/>
                      <a:gd name="T42" fmla="*/ 0 w 229"/>
                      <a:gd name="T43" fmla="*/ 144795 h 227"/>
                      <a:gd name="T44" fmla="*/ 0 w 229"/>
                      <a:gd name="T45" fmla="*/ 189120 h 227"/>
                      <a:gd name="T46" fmla="*/ 33937 w 229"/>
                      <a:gd name="T47" fmla="*/ 196507 h 227"/>
                      <a:gd name="T48" fmla="*/ 42790 w 229"/>
                      <a:gd name="T49" fmla="*/ 223102 h 227"/>
                      <a:gd name="T50" fmla="*/ 19182 w 229"/>
                      <a:gd name="T51" fmla="*/ 249697 h 227"/>
                      <a:gd name="T52" fmla="*/ 45741 w 229"/>
                      <a:gd name="T53" fmla="*/ 285157 h 227"/>
                      <a:gd name="T54" fmla="*/ 76726 w 229"/>
                      <a:gd name="T55" fmla="*/ 270382 h 227"/>
                      <a:gd name="T56" fmla="*/ 98859 w 229"/>
                      <a:gd name="T57" fmla="*/ 286635 h 227"/>
                      <a:gd name="T58" fmla="*/ 95908 w 229"/>
                      <a:gd name="T59" fmla="*/ 322095 h 227"/>
                      <a:gd name="T60" fmla="*/ 137222 w 229"/>
                      <a:gd name="T61" fmla="*/ 335392 h 227"/>
                      <a:gd name="T62" fmla="*/ 154928 w 229"/>
                      <a:gd name="T63" fmla="*/ 304365 h 227"/>
                      <a:gd name="T64" fmla="*/ 168207 w 229"/>
                      <a:gd name="T65" fmla="*/ 305842 h 227"/>
                      <a:gd name="T66" fmla="*/ 182962 w 229"/>
                      <a:gd name="T67" fmla="*/ 304365 h 227"/>
                      <a:gd name="T68" fmla="*/ 199193 w 229"/>
                      <a:gd name="T69" fmla="*/ 335392 h 227"/>
                      <a:gd name="T70" fmla="*/ 241982 w 229"/>
                      <a:gd name="T71" fmla="*/ 320617 h 227"/>
                      <a:gd name="T72" fmla="*/ 237556 w 229"/>
                      <a:gd name="T73" fmla="*/ 286635 h 227"/>
                      <a:gd name="T74" fmla="*/ 259688 w 229"/>
                      <a:gd name="T75" fmla="*/ 270382 h 227"/>
                      <a:gd name="T76" fmla="*/ 292149 w 229"/>
                      <a:gd name="T77" fmla="*/ 285157 h 227"/>
                      <a:gd name="T78" fmla="*/ 318708 w 229"/>
                      <a:gd name="T79" fmla="*/ 248220 h 227"/>
                      <a:gd name="T80" fmla="*/ 295100 w 229"/>
                      <a:gd name="T81" fmla="*/ 223102 h 227"/>
                      <a:gd name="T82" fmla="*/ 303953 w 229"/>
                      <a:gd name="T83" fmla="*/ 196507 h 227"/>
                      <a:gd name="T84" fmla="*/ 337890 w 229"/>
                      <a:gd name="T85" fmla="*/ 189120 h 227"/>
                      <a:gd name="T86" fmla="*/ 168207 w 229"/>
                      <a:gd name="T87" fmla="*/ 265950 h 227"/>
                      <a:gd name="T88" fmla="*/ 69349 w 229"/>
                      <a:gd name="T89" fmla="*/ 166957 h 227"/>
                      <a:gd name="T90" fmla="*/ 168207 w 229"/>
                      <a:gd name="T91" fmla="*/ 67965 h 227"/>
                      <a:gd name="T92" fmla="*/ 267066 w 229"/>
                      <a:gd name="T93" fmla="*/ 166957 h 227"/>
                      <a:gd name="T94" fmla="*/ 168207 w 229"/>
                      <a:gd name="T95" fmla="*/ 265950 h 227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29"/>
                      <a:gd name="T145" fmla="*/ 0 h 227"/>
                      <a:gd name="T146" fmla="*/ 229 w 229"/>
                      <a:gd name="T147" fmla="*/ 227 h 227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29" h="227">
                        <a:moveTo>
                          <a:pt x="229" y="128"/>
                        </a:moveTo>
                        <a:cubicBezTo>
                          <a:pt x="229" y="98"/>
                          <a:pt x="229" y="98"/>
                          <a:pt x="229" y="98"/>
                        </a:cubicBezTo>
                        <a:cubicBezTo>
                          <a:pt x="206" y="93"/>
                          <a:pt x="206" y="93"/>
                          <a:pt x="206" y="93"/>
                        </a:cubicBezTo>
                        <a:cubicBezTo>
                          <a:pt x="204" y="87"/>
                          <a:pt x="202" y="81"/>
                          <a:pt x="200" y="76"/>
                        </a:cubicBezTo>
                        <a:cubicBezTo>
                          <a:pt x="216" y="58"/>
                          <a:pt x="216" y="58"/>
                          <a:pt x="216" y="58"/>
                        </a:cubicBezTo>
                        <a:cubicBezTo>
                          <a:pt x="198" y="34"/>
                          <a:pt x="198" y="34"/>
                          <a:pt x="198" y="34"/>
                        </a:cubicBezTo>
                        <a:cubicBezTo>
                          <a:pt x="176" y="44"/>
                          <a:pt x="176" y="44"/>
                          <a:pt x="176" y="44"/>
                        </a:cubicBezTo>
                        <a:cubicBezTo>
                          <a:pt x="172" y="39"/>
                          <a:pt x="167" y="36"/>
                          <a:pt x="161" y="33"/>
                        </a:cubicBezTo>
                        <a:cubicBezTo>
                          <a:pt x="164" y="9"/>
                          <a:pt x="164" y="9"/>
                          <a:pt x="164" y="9"/>
                        </a:cubicBezTo>
                        <a:cubicBezTo>
                          <a:pt x="135" y="0"/>
                          <a:pt x="135" y="0"/>
                          <a:pt x="135" y="0"/>
                        </a:cubicBezTo>
                        <a:cubicBezTo>
                          <a:pt x="123" y="20"/>
                          <a:pt x="123" y="20"/>
                          <a:pt x="123" y="20"/>
                        </a:cubicBezTo>
                        <a:cubicBezTo>
                          <a:pt x="120" y="20"/>
                          <a:pt x="117" y="20"/>
                          <a:pt x="114" y="20"/>
                        </a:cubicBezTo>
                        <a:cubicBezTo>
                          <a:pt x="111" y="20"/>
                          <a:pt x="108" y="20"/>
                          <a:pt x="105" y="20"/>
                        </a:cubicBezTo>
                        <a:cubicBezTo>
                          <a:pt x="93" y="0"/>
                          <a:pt x="93" y="0"/>
                          <a:pt x="93" y="0"/>
                        </a:cubicBezTo>
                        <a:cubicBezTo>
                          <a:pt x="65" y="9"/>
                          <a:pt x="65" y="9"/>
                          <a:pt x="65" y="9"/>
                        </a:cubicBezTo>
                        <a:cubicBezTo>
                          <a:pt x="67" y="33"/>
                          <a:pt x="67" y="33"/>
                          <a:pt x="67" y="33"/>
                        </a:cubicBezTo>
                        <a:cubicBezTo>
                          <a:pt x="62" y="36"/>
                          <a:pt x="57" y="39"/>
                          <a:pt x="52" y="44"/>
                        </a:cubicBezTo>
                        <a:cubicBezTo>
                          <a:pt x="30" y="34"/>
                          <a:pt x="30" y="34"/>
                          <a:pt x="30" y="34"/>
                        </a:cubicBezTo>
                        <a:cubicBezTo>
                          <a:pt x="13" y="58"/>
                          <a:pt x="13" y="58"/>
                          <a:pt x="13" y="58"/>
                        </a:cubicBezTo>
                        <a:cubicBezTo>
                          <a:pt x="29" y="76"/>
                          <a:pt x="29" y="76"/>
                          <a:pt x="29" y="76"/>
                        </a:cubicBezTo>
                        <a:cubicBezTo>
                          <a:pt x="26" y="81"/>
                          <a:pt x="24" y="87"/>
                          <a:pt x="23" y="94"/>
                        </a:cubicBezTo>
                        <a:cubicBezTo>
                          <a:pt x="0" y="98"/>
                          <a:pt x="0" y="98"/>
                          <a:pt x="0" y="98"/>
                        </a:cubicBezTo>
                        <a:cubicBezTo>
                          <a:pt x="0" y="128"/>
                          <a:pt x="0" y="128"/>
                          <a:pt x="0" y="128"/>
                        </a:cubicBezTo>
                        <a:cubicBezTo>
                          <a:pt x="23" y="133"/>
                          <a:pt x="23" y="133"/>
                          <a:pt x="23" y="133"/>
                        </a:cubicBezTo>
                        <a:cubicBezTo>
                          <a:pt x="24" y="139"/>
                          <a:pt x="26" y="145"/>
                          <a:pt x="29" y="151"/>
                        </a:cubicBezTo>
                        <a:cubicBezTo>
                          <a:pt x="13" y="169"/>
                          <a:pt x="13" y="169"/>
                          <a:pt x="13" y="169"/>
                        </a:cubicBezTo>
                        <a:cubicBezTo>
                          <a:pt x="31" y="193"/>
                          <a:pt x="31" y="193"/>
                          <a:pt x="31" y="193"/>
                        </a:cubicBezTo>
                        <a:cubicBezTo>
                          <a:pt x="52" y="183"/>
                          <a:pt x="52" y="183"/>
                          <a:pt x="52" y="183"/>
                        </a:cubicBezTo>
                        <a:cubicBezTo>
                          <a:pt x="57" y="187"/>
                          <a:pt x="62" y="191"/>
                          <a:pt x="67" y="194"/>
                        </a:cubicBezTo>
                        <a:cubicBezTo>
                          <a:pt x="65" y="218"/>
                          <a:pt x="65" y="218"/>
                          <a:pt x="65" y="218"/>
                        </a:cubicBezTo>
                        <a:cubicBezTo>
                          <a:pt x="93" y="227"/>
                          <a:pt x="93" y="227"/>
                          <a:pt x="93" y="227"/>
                        </a:cubicBezTo>
                        <a:cubicBezTo>
                          <a:pt x="105" y="206"/>
                          <a:pt x="105" y="206"/>
                          <a:pt x="105" y="206"/>
                        </a:cubicBezTo>
                        <a:cubicBezTo>
                          <a:pt x="108" y="207"/>
                          <a:pt x="111" y="207"/>
                          <a:pt x="114" y="207"/>
                        </a:cubicBezTo>
                        <a:cubicBezTo>
                          <a:pt x="117" y="207"/>
                          <a:pt x="121" y="207"/>
                          <a:pt x="124" y="206"/>
                        </a:cubicBezTo>
                        <a:cubicBezTo>
                          <a:pt x="135" y="227"/>
                          <a:pt x="135" y="227"/>
                          <a:pt x="135" y="227"/>
                        </a:cubicBezTo>
                        <a:cubicBezTo>
                          <a:pt x="164" y="217"/>
                          <a:pt x="164" y="217"/>
                          <a:pt x="164" y="217"/>
                        </a:cubicBezTo>
                        <a:cubicBezTo>
                          <a:pt x="161" y="194"/>
                          <a:pt x="161" y="194"/>
                          <a:pt x="161" y="194"/>
                        </a:cubicBezTo>
                        <a:cubicBezTo>
                          <a:pt x="167" y="191"/>
                          <a:pt x="172" y="187"/>
                          <a:pt x="176" y="183"/>
                        </a:cubicBezTo>
                        <a:cubicBezTo>
                          <a:pt x="198" y="193"/>
                          <a:pt x="198" y="193"/>
                          <a:pt x="198" y="193"/>
                        </a:cubicBezTo>
                        <a:cubicBezTo>
                          <a:pt x="216" y="168"/>
                          <a:pt x="216" y="168"/>
                          <a:pt x="216" y="168"/>
                        </a:cubicBezTo>
                        <a:cubicBezTo>
                          <a:pt x="200" y="151"/>
                          <a:pt x="200" y="151"/>
                          <a:pt x="200" y="151"/>
                        </a:cubicBezTo>
                        <a:cubicBezTo>
                          <a:pt x="202" y="145"/>
                          <a:pt x="204" y="139"/>
                          <a:pt x="206" y="133"/>
                        </a:cubicBezTo>
                        <a:lnTo>
                          <a:pt x="229" y="128"/>
                        </a:lnTo>
                        <a:close/>
                        <a:moveTo>
                          <a:pt x="114" y="180"/>
                        </a:moveTo>
                        <a:cubicBezTo>
                          <a:pt x="77" y="180"/>
                          <a:pt x="47" y="150"/>
                          <a:pt x="47" y="113"/>
                        </a:cubicBezTo>
                        <a:cubicBezTo>
                          <a:pt x="47" y="76"/>
                          <a:pt x="77" y="46"/>
                          <a:pt x="114" y="46"/>
                        </a:cubicBezTo>
                        <a:cubicBezTo>
                          <a:pt x="151" y="46"/>
                          <a:pt x="181" y="76"/>
                          <a:pt x="181" y="113"/>
                        </a:cubicBezTo>
                        <a:cubicBezTo>
                          <a:pt x="181" y="150"/>
                          <a:pt x="151" y="180"/>
                          <a:pt x="114" y="18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8" name="Freeform 21"/>
                  <p:cNvSpPr>
                    <a:spLocks noEditPoints="1" noChangeArrowheads="1"/>
                  </p:cNvSpPr>
                  <p:nvPr/>
                </p:nvSpPr>
                <p:spPr bwMode="auto">
                  <a:xfrm>
                    <a:off x="309785" y="0"/>
                    <a:ext cx="199861" cy="199861"/>
                  </a:xfrm>
                  <a:custGeom>
                    <a:avLst/>
                    <a:gdLst>
                      <a:gd name="T0" fmla="*/ 199861 w 135"/>
                      <a:gd name="T1" fmla="*/ 112514 h 135"/>
                      <a:gd name="T2" fmla="*/ 199861 w 135"/>
                      <a:gd name="T3" fmla="*/ 85866 h 135"/>
                      <a:gd name="T4" fmla="*/ 180615 w 135"/>
                      <a:gd name="T5" fmla="*/ 81425 h 135"/>
                      <a:gd name="T6" fmla="*/ 174693 w 135"/>
                      <a:gd name="T7" fmla="*/ 66620 h 135"/>
                      <a:gd name="T8" fmla="*/ 189498 w 135"/>
                      <a:gd name="T9" fmla="*/ 50335 h 135"/>
                      <a:gd name="T10" fmla="*/ 173213 w 135"/>
                      <a:gd name="T11" fmla="*/ 29609 h 135"/>
                      <a:gd name="T12" fmla="*/ 153967 w 135"/>
                      <a:gd name="T13" fmla="*/ 38492 h 135"/>
                      <a:gd name="T14" fmla="*/ 142123 w 135"/>
                      <a:gd name="T15" fmla="*/ 28129 h 135"/>
                      <a:gd name="T16" fmla="*/ 143604 w 135"/>
                      <a:gd name="T17" fmla="*/ 7402 h 135"/>
                      <a:gd name="T18" fmla="*/ 118436 w 135"/>
                      <a:gd name="T19" fmla="*/ 0 h 135"/>
                      <a:gd name="T20" fmla="*/ 108073 w 135"/>
                      <a:gd name="T21" fmla="*/ 17765 h 135"/>
                      <a:gd name="T22" fmla="*/ 99190 w 135"/>
                      <a:gd name="T23" fmla="*/ 17765 h 135"/>
                      <a:gd name="T24" fmla="*/ 91788 w 135"/>
                      <a:gd name="T25" fmla="*/ 17765 h 135"/>
                      <a:gd name="T26" fmla="*/ 81425 w 135"/>
                      <a:gd name="T27" fmla="*/ 0 h 135"/>
                      <a:gd name="T28" fmla="*/ 56257 w 135"/>
                      <a:gd name="T29" fmla="*/ 7402 h 135"/>
                      <a:gd name="T30" fmla="*/ 57738 w 135"/>
                      <a:gd name="T31" fmla="*/ 28129 h 135"/>
                      <a:gd name="T32" fmla="*/ 44414 w 135"/>
                      <a:gd name="T33" fmla="*/ 38492 h 135"/>
                      <a:gd name="T34" fmla="*/ 26648 w 135"/>
                      <a:gd name="T35" fmla="*/ 29609 h 135"/>
                      <a:gd name="T36" fmla="*/ 10363 w 135"/>
                      <a:gd name="T37" fmla="*/ 50335 h 135"/>
                      <a:gd name="T38" fmla="*/ 25168 w 135"/>
                      <a:gd name="T39" fmla="*/ 66620 h 135"/>
                      <a:gd name="T40" fmla="*/ 19246 w 135"/>
                      <a:gd name="T41" fmla="*/ 81425 h 135"/>
                      <a:gd name="T42" fmla="*/ 0 w 135"/>
                      <a:gd name="T43" fmla="*/ 85866 h 135"/>
                      <a:gd name="T44" fmla="*/ 0 w 135"/>
                      <a:gd name="T45" fmla="*/ 112514 h 135"/>
                      <a:gd name="T46" fmla="*/ 19246 w 135"/>
                      <a:gd name="T47" fmla="*/ 116956 h 135"/>
                      <a:gd name="T48" fmla="*/ 25168 w 135"/>
                      <a:gd name="T49" fmla="*/ 133241 h 135"/>
                      <a:gd name="T50" fmla="*/ 10363 w 135"/>
                      <a:gd name="T51" fmla="*/ 148045 h 135"/>
                      <a:gd name="T52" fmla="*/ 26648 w 135"/>
                      <a:gd name="T53" fmla="*/ 168772 h 135"/>
                      <a:gd name="T54" fmla="*/ 45894 w 135"/>
                      <a:gd name="T55" fmla="*/ 161369 h 135"/>
                      <a:gd name="T56" fmla="*/ 57738 w 135"/>
                      <a:gd name="T57" fmla="*/ 170252 h 135"/>
                      <a:gd name="T58" fmla="*/ 56257 w 135"/>
                      <a:gd name="T59" fmla="*/ 190978 h 135"/>
                      <a:gd name="T60" fmla="*/ 81425 w 135"/>
                      <a:gd name="T61" fmla="*/ 199861 h 135"/>
                      <a:gd name="T62" fmla="*/ 91788 w 135"/>
                      <a:gd name="T63" fmla="*/ 180615 h 135"/>
                      <a:gd name="T64" fmla="*/ 100671 w 135"/>
                      <a:gd name="T65" fmla="*/ 182096 h 135"/>
                      <a:gd name="T66" fmla="*/ 108073 w 135"/>
                      <a:gd name="T67" fmla="*/ 180615 h 135"/>
                      <a:gd name="T68" fmla="*/ 118436 w 135"/>
                      <a:gd name="T69" fmla="*/ 199861 h 135"/>
                      <a:gd name="T70" fmla="*/ 143604 w 135"/>
                      <a:gd name="T71" fmla="*/ 190978 h 135"/>
                      <a:gd name="T72" fmla="*/ 142123 w 135"/>
                      <a:gd name="T73" fmla="*/ 170252 h 135"/>
                      <a:gd name="T74" fmla="*/ 153967 w 135"/>
                      <a:gd name="T75" fmla="*/ 161369 h 135"/>
                      <a:gd name="T76" fmla="*/ 173213 w 135"/>
                      <a:gd name="T77" fmla="*/ 168772 h 135"/>
                      <a:gd name="T78" fmla="*/ 189498 w 135"/>
                      <a:gd name="T79" fmla="*/ 148045 h 135"/>
                      <a:gd name="T80" fmla="*/ 174693 w 135"/>
                      <a:gd name="T81" fmla="*/ 131760 h 135"/>
                      <a:gd name="T82" fmla="*/ 180615 w 135"/>
                      <a:gd name="T83" fmla="*/ 116956 h 135"/>
                      <a:gd name="T84" fmla="*/ 199861 w 135"/>
                      <a:gd name="T85" fmla="*/ 112514 h 135"/>
                      <a:gd name="T86" fmla="*/ 99190 w 135"/>
                      <a:gd name="T87" fmla="*/ 158408 h 135"/>
                      <a:gd name="T88" fmla="*/ 41453 w 135"/>
                      <a:gd name="T89" fmla="*/ 99190 h 135"/>
                      <a:gd name="T90" fmla="*/ 99190 w 135"/>
                      <a:gd name="T91" fmla="*/ 39972 h 135"/>
                      <a:gd name="T92" fmla="*/ 158408 w 135"/>
                      <a:gd name="T93" fmla="*/ 99190 h 135"/>
                      <a:gd name="T94" fmla="*/ 99190 w 135"/>
                      <a:gd name="T95" fmla="*/ 158408 h 135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35"/>
                      <a:gd name="T145" fmla="*/ 0 h 135"/>
                      <a:gd name="T146" fmla="*/ 135 w 135"/>
                      <a:gd name="T147" fmla="*/ 135 h 135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35" h="135">
                        <a:moveTo>
                          <a:pt x="135" y="76"/>
                        </a:moveTo>
                        <a:cubicBezTo>
                          <a:pt x="135" y="58"/>
                          <a:pt x="135" y="58"/>
                          <a:pt x="135" y="58"/>
                        </a:cubicBezTo>
                        <a:cubicBezTo>
                          <a:pt x="122" y="55"/>
                          <a:pt x="122" y="55"/>
                          <a:pt x="122" y="55"/>
                        </a:cubicBezTo>
                        <a:cubicBezTo>
                          <a:pt x="121" y="52"/>
                          <a:pt x="120" y="48"/>
                          <a:pt x="118" y="45"/>
                        </a:cubicBezTo>
                        <a:cubicBezTo>
                          <a:pt x="128" y="34"/>
                          <a:pt x="128" y="34"/>
                          <a:pt x="128" y="34"/>
                        </a:cubicBezTo>
                        <a:cubicBezTo>
                          <a:pt x="117" y="20"/>
                          <a:pt x="117" y="20"/>
                          <a:pt x="117" y="20"/>
                        </a:cubicBezTo>
                        <a:cubicBezTo>
                          <a:pt x="104" y="26"/>
                          <a:pt x="104" y="26"/>
                          <a:pt x="104" y="26"/>
                        </a:cubicBezTo>
                        <a:cubicBezTo>
                          <a:pt x="102" y="23"/>
                          <a:pt x="99" y="21"/>
                          <a:pt x="96" y="19"/>
                        </a:cubicBezTo>
                        <a:cubicBezTo>
                          <a:pt x="97" y="5"/>
                          <a:pt x="97" y="5"/>
                          <a:pt x="97" y="5"/>
                        </a:cubicBezTo>
                        <a:cubicBezTo>
                          <a:pt x="80" y="0"/>
                          <a:pt x="80" y="0"/>
                          <a:pt x="80" y="0"/>
                        </a:cubicBezTo>
                        <a:cubicBezTo>
                          <a:pt x="73" y="12"/>
                          <a:pt x="73" y="12"/>
                          <a:pt x="73" y="12"/>
                        </a:cubicBezTo>
                        <a:cubicBezTo>
                          <a:pt x="71" y="12"/>
                          <a:pt x="69" y="12"/>
                          <a:pt x="67" y="12"/>
                        </a:cubicBezTo>
                        <a:cubicBezTo>
                          <a:pt x="66" y="12"/>
                          <a:pt x="64" y="12"/>
                          <a:pt x="62" y="12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38" y="5"/>
                          <a:pt x="38" y="5"/>
                          <a:pt x="38" y="5"/>
                        </a:cubicBezTo>
                        <a:cubicBezTo>
                          <a:pt x="39" y="19"/>
                          <a:pt x="39" y="19"/>
                          <a:pt x="39" y="19"/>
                        </a:cubicBezTo>
                        <a:cubicBezTo>
                          <a:pt x="36" y="21"/>
                          <a:pt x="33" y="23"/>
                          <a:pt x="30" y="26"/>
                        </a:cubicBezTo>
                        <a:cubicBezTo>
                          <a:pt x="18" y="20"/>
                          <a:pt x="18" y="20"/>
                          <a:pt x="18" y="20"/>
                        </a:cubicBezTo>
                        <a:cubicBezTo>
                          <a:pt x="7" y="34"/>
                          <a:pt x="7" y="34"/>
                          <a:pt x="7" y="34"/>
                        </a:cubicBezTo>
                        <a:cubicBezTo>
                          <a:pt x="17" y="45"/>
                          <a:pt x="17" y="45"/>
                          <a:pt x="17" y="45"/>
                        </a:cubicBezTo>
                        <a:cubicBezTo>
                          <a:pt x="15" y="48"/>
                          <a:pt x="14" y="52"/>
                          <a:pt x="13" y="55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76"/>
                          <a:pt x="0" y="76"/>
                          <a:pt x="0" y="76"/>
                        </a:cubicBezTo>
                        <a:cubicBezTo>
                          <a:pt x="13" y="79"/>
                          <a:pt x="13" y="79"/>
                          <a:pt x="13" y="79"/>
                        </a:cubicBezTo>
                        <a:cubicBezTo>
                          <a:pt x="14" y="83"/>
                          <a:pt x="15" y="86"/>
                          <a:pt x="17" y="90"/>
                        </a:cubicBezTo>
                        <a:cubicBezTo>
                          <a:pt x="7" y="100"/>
                          <a:pt x="7" y="100"/>
                          <a:pt x="7" y="100"/>
                        </a:cubicBezTo>
                        <a:cubicBezTo>
                          <a:pt x="18" y="114"/>
                          <a:pt x="18" y="114"/>
                          <a:pt x="18" y="114"/>
                        </a:cubicBezTo>
                        <a:cubicBezTo>
                          <a:pt x="31" y="109"/>
                          <a:pt x="31" y="109"/>
                          <a:pt x="31" y="109"/>
                        </a:cubicBezTo>
                        <a:cubicBezTo>
                          <a:pt x="33" y="111"/>
                          <a:pt x="36" y="113"/>
                          <a:pt x="39" y="115"/>
                        </a:cubicBezTo>
                        <a:cubicBezTo>
                          <a:pt x="38" y="129"/>
                          <a:pt x="38" y="129"/>
                          <a:pt x="38" y="129"/>
                        </a:cubicBezTo>
                        <a:cubicBezTo>
                          <a:pt x="55" y="135"/>
                          <a:pt x="55" y="135"/>
                          <a:pt x="55" y="135"/>
                        </a:cubicBezTo>
                        <a:cubicBezTo>
                          <a:pt x="62" y="122"/>
                          <a:pt x="62" y="122"/>
                          <a:pt x="62" y="122"/>
                        </a:cubicBezTo>
                        <a:cubicBezTo>
                          <a:pt x="64" y="123"/>
                          <a:pt x="66" y="123"/>
                          <a:pt x="68" y="123"/>
                        </a:cubicBezTo>
                        <a:cubicBezTo>
                          <a:pt x="69" y="123"/>
                          <a:pt x="71" y="123"/>
                          <a:pt x="73" y="122"/>
                        </a:cubicBezTo>
                        <a:cubicBezTo>
                          <a:pt x="80" y="135"/>
                          <a:pt x="80" y="135"/>
                          <a:pt x="80" y="135"/>
                        </a:cubicBezTo>
                        <a:cubicBezTo>
                          <a:pt x="97" y="129"/>
                          <a:pt x="97" y="129"/>
                          <a:pt x="97" y="129"/>
                        </a:cubicBezTo>
                        <a:cubicBezTo>
                          <a:pt x="96" y="115"/>
                          <a:pt x="96" y="115"/>
                          <a:pt x="96" y="115"/>
                        </a:cubicBezTo>
                        <a:cubicBezTo>
                          <a:pt x="99" y="113"/>
                          <a:pt x="102" y="111"/>
                          <a:pt x="104" y="109"/>
                        </a:cubicBezTo>
                        <a:cubicBezTo>
                          <a:pt x="117" y="114"/>
                          <a:pt x="117" y="114"/>
                          <a:pt x="117" y="114"/>
                        </a:cubicBezTo>
                        <a:cubicBezTo>
                          <a:pt x="128" y="100"/>
                          <a:pt x="128" y="100"/>
                          <a:pt x="128" y="100"/>
                        </a:cubicBezTo>
                        <a:cubicBezTo>
                          <a:pt x="118" y="89"/>
                          <a:pt x="118" y="89"/>
                          <a:pt x="118" y="89"/>
                        </a:cubicBezTo>
                        <a:cubicBezTo>
                          <a:pt x="120" y="86"/>
                          <a:pt x="121" y="83"/>
                          <a:pt x="122" y="79"/>
                        </a:cubicBezTo>
                        <a:lnTo>
                          <a:pt x="135" y="76"/>
                        </a:lnTo>
                        <a:close/>
                        <a:moveTo>
                          <a:pt x="67" y="107"/>
                        </a:moveTo>
                        <a:cubicBezTo>
                          <a:pt x="46" y="107"/>
                          <a:pt x="28" y="89"/>
                          <a:pt x="28" y="67"/>
                        </a:cubicBezTo>
                        <a:cubicBezTo>
                          <a:pt x="28" y="45"/>
                          <a:pt x="46" y="27"/>
                          <a:pt x="67" y="27"/>
                        </a:cubicBezTo>
                        <a:cubicBezTo>
                          <a:pt x="89" y="27"/>
                          <a:pt x="107" y="45"/>
                          <a:pt x="107" y="67"/>
                        </a:cubicBezTo>
                        <a:cubicBezTo>
                          <a:pt x="107" y="89"/>
                          <a:pt x="89" y="107"/>
                          <a:pt x="67" y="1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18" name="组合 17"/>
              <p:cNvGrpSpPr/>
              <p:nvPr/>
            </p:nvGrpSpPr>
            <p:grpSpPr>
              <a:xfrm>
                <a:off x="7380517" y="3357445"/>
                <a:ext cx="803275" cy="2451100"/>
                <a:chOff x="7608888" y="3862388"/>
                <a:chExt cx="803275" cy="2451100"/>
              </a:xfrm>
            </p:grpSpPr>
            <p:grpSp>
              <p:nvGrpSpPr>
                <p:cNvPr id="26" name="组合 25"/>
                <p:cNvGrpSpPr/>
                <p:nvPr/>
              </p:nvGrpSpPr>
              <p:grpSpPr>
                <a:xfrm>
                  <a:off x="7608888" y="3862388"/>
                  <a:ext cx="803275" cy="2451100"/>
                  <a:chOff x="7608888" y="3862388"/>
                  <a:chExt cx="803275" cy="2451100"/>
                </a:xfrm>
              </p:grpSpPr>
              <p:sp>
                <p:nvSpPr>
                  <p:cNvPr id="31" name="矩形 30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7119144" y="5020469"/>
                    <a:ext cx="1782763" cy="803275"/>
                  </a:xfrm>
                  <a:prstGeom prst="rect">
                    <a:avLst/>
                  </a:prstGeom>
                  <a:solidFill>
                    <a:srgbClr val="7D9EA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2" name="矩形 31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7625557" y="3863181"/>
                    <a:ext cx="785812" cy="784225"/>
                  </a:xfrm>
                  <a:prstGeom prst="rect">
                    <a:avLst/>
                  </a:prstGeom>
                  <a:solidFill>
                    <a:srgbClr val="7D9EA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3" name="矩形 32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7625556" y="4055269"/>
                    <a:ext cx="785813" cy="784225"/>
                  </a:xfrm>
                  <a:prstGeom prst="rect">
                    <a:avLst/>
                  </a:prstGeom>
                  <a:solidFill>
                    <a:srgbClr val="F2F2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4" name="文本框 27"/>
                  <p:cNvSpPr>
                    <a:spLocks noChangeArrowheads="1"/>
                  </p:cNvSpPr>
                  <p:nvPr/>
                </p:nvSpPr>
                <p:spPr bwMode="auto">
                  <a:xfrm>
                    <a:off x="7699375" y="4127274"/>
                    <a:ext cx="665567" cy="584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/>
                    <a:r>
                      <a:rPr lang="en-US" altLang="zh-CN" sz="3200">
                        <a:solidFill>
                          <a:srgbClr val="7D9EA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rPr>
                      <a:t>04</a:t>
                    </a:r>
                    <a:endParaRPr lang="zh-CN" altLang="en-US" sz="3200">
                      <a:solidFill>
                        <a:srgbClr val="7D9EA3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</p:grpSp>
            <p:grpSp>
              <p:nvGrpSpPr>
                <p:cNvPr id="27" name="组合 26"/>
                <p:cNvGrpSpPr/>
                <p:nvPr/>
              </p:nvGrpSpPr>
              <p:grpSpPr bwMode="auto">
                <a:xfrm>
                  <a:off x="7824788" y="5607050"/>
                  <a:ext cx="373061" cy="476250"/>
                  <a:chOff x="0" y="0"/>
                  <a:chExt cx="563562" cy="720725"/>
                </a:xfrm>
              </p:grpSpPr>
              <p:sp>
                <p:nvSpPr>
                  <p:cNvPr id="28" name="Freeform 32"/>
                  <p:cNvSpPr>
                    <a:spLocks noChangeArrowheads="1"/>
                  </p:cNvSpPr>
                  <p:nvPr/>
                </p:nvSpPr>
                <p:spPr bwMode="auto">
                  <a:xfrm>
                    <a:off x="209550" y="0"/>
                    <a:ext cx="142875" cy="720725"/>
                  </a:xfrm>
                  <a:custGeom>
                    <a:avLst/>
                    <a:gdLst>
                      <a:gd name="T0" fmla="*/ 142875 w 64"/>
                      <a:gd name="T1" fmla="*/ 648877 h 321"/>
                      <a:gd name="T2" fmla="*/ 71438 w 64"/>
                      <a:gd name="T3" fmla="*/ 720725 h 321"/>
                      <a:gd name="T4" fmla="*/ 0 w 64"/>
                      <a:gd name="T5" fmla="*/ 648877 h 321"/>
                      <a:gd name="T6" fmla="*/ 0 w 64"/>
                      <a:gd name="T7" fmla="*/ 71848 h 321"/>
                      <a:gd name="T8" fmla="*/ 71438 w 64"/>
                      <a:gd name="T9" fmla="*/ 0 h 321"/>
                      <a:gd name="T10" fmla="*/ 142875 w 64"/>
                      <a:gd name="T11" fmla="*/ 71848 h 321"/>
                      <a:gd name="T12" fmla="*/ 142875 w 64"/>
                      <a:gd name="T13" fmla="*/ 648877 h 32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4"/>
                      <a:gd name="T22" fmla="*/ 0 h 321"/>
                      <a:gd name="T23" fmla="*/ 64 w 64"/>
                      <a:gd name="T24" fmla="*/ 321 h 32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4" h="321">
                        <a:moveTo>
                          <a:pt x="64" y="289"/>
                        </a:moveTo>
                        <a:cubicBezTo>
                          <a:pt x="64" y="307"/>
                          <a:pt x="49" y="321"/>
                          <a:pt x="32" y="321"/>
                        </a:cubicBezTo>
                        <a:cubicBezTo>
                          <a:pt x="14" y="321"/>
                          <a:pt x="0" y="307"/>
                          <a:pt x="0" y="289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14"/>
                          <a:pt x="14" y="0"/>
                          <a:pt x="32" y="0"/>
                        </a:cubicBezTo>
                        <a:cubicBezTo>
                          <a:pt x="49" y="0"/>
                          <a:pt x="64" y="14"/>
                          <a:pt x="64" y="32"/>
                        </a:cubicBezTo>
                        <a:lnTo>
                          <a:pt x="64" y="28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9" name="Freeform 33"/>
                  <p:cNvSpPr>
                    <a:spLocks noChangeArrowheads="1"/>
                  </p:cNvSpPr>
                  <p:nvPr/>
                </p:nvSpPr>
                <p:spPr bwMode="auto">
                  <a:xfrm>
                    <a:off x="0" y="439737"/>
                    <a:ext cx="141288" cy="280988"/>
                  </a:xfrm>
                  <a:custGeom>
                    <a:avLst/>
                    <a:gdLst>
                      <a:gd name="T0" fmla="*/ 141288 w 63"/>
                      <a:gd name="T1" fmla="*/ 209055 h 125"/>
                      <a:gd name="T2" fmla="*/ 71765 w 63"/>
                      <a:gd name="T3" fmla="*/ 280988 h 125"/>
                      <a:gd name="T4" fmla="*/ 0 w 63"/>
                      <a:gd name="T5" fmla="*/ 209055 h 125"/>
                      <a:gd name="T6" fmla="*/ 0 w 63"/>
                      <a:gd name="T7" fmla="*/ 71933 h 125"/>
                      <a:gd name="T8" fmla="*/ 71765 w 63"/>
                      <a:gd name="T9" fmla="*/ 0 h 125"/>
                      <a:gd name="T10" fmla="*/ 141288 w 63"/>
                      <a:gd name="T11" fmla="*/ 71933 h 125"/>
                      <a:gd name="T12" fmla="*/ 141288 w 63"/>
                      <a:gd name="T13" fmla="*/ 209055 h 1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3"/>
                      <a:gd name="T22" fmla="*/ 0 h 125"/>
                      <a:gd name="T23" fmla="*/ 63 w 63"/>
                      <a:gd name="T24" fmla="*/ 125 h 1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3" h="125">
                        <a:moveTo>
                          <a:pt x="63" y="93"/>
                        </a:moveTo>
                        <a:cubicBezTo>
                          <a:pt x="63" y="111"/>
                          <a:pt x="49" y="125"/>
                          <a:pt x="32" y="125"/>
                        </a:cubicBezTo>
                        <a:cubicBezTo>
                          <a:pt x="14" y="125"/>
                          <a:pt x="0" y="111"/>
                          <a:pt x="0" y="93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14"/>
                          <a:pt x="14" y="0"/>
                          <a:pt x="32" y="0"/>
                        </a:cubicBezTo>
                        <a:cubicBezTo>
                          <a:pt x="49" y="0"/>
                          <a:pt x="63" y="14"/>
                          <a:pt x="63" y="32"/>
                        </a:cubicBezTo>
                        <a:lnTo>
                          <a:pt x="63" y="9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30" name="Freeform 34"/>
                  <p:cNvSpPr>
                    <a:spLocks noChangeArrowheads="1"/>
                  </p:cNvSpPr>
                  <p:nvPr/>
                </p:nvSpPr>
                <p:spPr bwMode="auto">
                  <a:xfrm>
                    <a:off x="420687" y="231775"/>
                    <a:ext cx="142875" cy="488950"/>
                  </a:xfrm>
                  <a:custGeom>
                    <a:avLst/>
                    <a:gdLst>
                      <a:gd name="T0" fmla="*/ 142875 w 64"/>
                      <a:gd name="T1" fmla="*/ 417178 h 218"/>
                      <a:gd name="T2" fmla="*/ 71438 w 64"/>
                      <a:gd name="T3" fmla="*/ 488950 h 218"/>
                      <a:gd name="T4" fmla="*/ 0 w 64"/>
                      <a:gd name="T5" fmla="*/ 417178 h 218"/>
                      <a:gd name="T6" fmla="*/ 0 w 64"/>
                      <a:gd name="T7" fmla="*/ 71772 h 218"/>
                      <a:gd name="T8" fmla="*/ 71438 w 64"/>
                      <a:gd name="T9" fmla="*/ 0 h 218"/>
                      <a:gd name="T10" fmla="*/ 142875 w 64"/>
                      <a:gd name="T11" fmla="*/ 71772 h 218"/>
                      <a:gd name="T12" fmla="*/ 142875 w 64"/>
                      <a:gd name="T13" fmla="*/ 417178 h 21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4"/>
                      <a:gd name="T22" fmla="*/ 0 h 218"/>
                      <a:gd name="T23" fmla="*/ 64 w 64"/>
                      <a:gd name="T24" fmla="*/ 218 h 21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4" h="218">
                        <a:moveTo>
                          <a:pt x="64" y="186"/>
                        </a:moveTo>
                        <a:cubicBezTo>
                          <a:pt x="64" y="204"/>
                          <a:pt x="49" y="218"/>
                          <a:pt x="32" y="218"/>
                        </a:cubicBezTo>
                        <a:cubicBezTo>
                          <a:pt x="14" y="218"/>
                          <a:pt x="0" y="204"/>
                          <a:pt x="0" y="186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14"/>
                          <a:pt x="14" y="0"/>
                          <a:pt x="32" y="0"/>
                        </a:cubicBezTo>
                        <a:cubicBezTo>
                          <a:pt x="49" y="0"/>
                          <a:pt x="64" y="14"/>
                          <a:pt x="64" y="32"/>
                        </a:cubicBezTo>
                        <a:lnTo>
                          <a:pt x="64" y="18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bevel/>
                      </a14:hiddenLine>
                    </a:ext>
                  </a:extLst>
                </p:spPr>
                <p:txBody>
                  <a:bodyPr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19" name="组合 18"/>
              <p:cNvGrpSpPr/>
              <p:nvPr/>
            </p:nvGrpSpPr>
            <p:grpSpPr>
              <a:xfrm>
                <a:off x="4870679" y="2144595"/>
                <a:ext cx="804863" cy="3663950"/>
                <a:chOff x="5099050" y="2649538"/>
                <a:chExt cx="804863" cy="3663950"/>
              </a:xfrm>
            </p:grpSpPr>
            <p:grpSp>
              <p:nvGrpSpPr>
                <p:cNvPr id="20" name="组合 19"/>
                <p:cNvGrpSpPr/>
                <p:nvPr/>
              </p:nvGrpSpPr>
              <p:grpSpPr>
                <a:xfrm>
                  <a:off x="5099050" y="2649538"/>
                  <a:ext cx="804863" cy="3663950"/>
                  <a:chOff x="5099050" y="2649538"/>
                  <a:chExt cx="804863" cy="3663950"/>
                </a:xfrm>
              </p:grpSpPr>
              <p:sp>
                <p:nvSpPr>
                  <p:cNvPr id="22" name="矩形 21"/>
                  <p:cNvSpPr>
                    <a:spLocks noChangeArrowheads="1"/>
                  </p:cNvSpPr>
                  <p:nvPr/>
                </p:nvSpPr>
                <p:spPr bwMode="auto">
                  <a:xfrm rot="5400000" flipH="1">
                    <a:off x="4003675" y="4413250"/>
                    <a:ext cx="2995613" cy="804863"/>
                  </a:xfrm>
                  <a:prstGeom prst="rect">
                    <a:avLst/>
                  </a:prstGeom>
                  <a:solidFill>
                    <a:srgbClr val="7D9EA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3" name="矩形 22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5116513" y="2649538"/>
                    <a:ext cx="785812" cy="785812"/>
                  </a:xfrm>
                  <a:prstGeom prst="rect">
                    <a:avLst/>
                  </a:prstGeom>
                  <a:solidFill>
                    <a:srgbClr val="7D9EA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4" name="矩形 23"/>
                  <p:cNvSpPr>
                    <a:spLocks noChangeArrowheads="1"/>
                  </p:cNvSpPr>
                  <p:nvPr/>
                </p:nvSpPr>
                <p:spPr bwMode="auto">
                  <a:xfrm rot="2700000">
                    <a:off x="5116512" y="2841626"/>
                    <a:ext cx="785813" cy="785812"/>
                  </a:xfrm>
                  <a:prstGeom prst="rect">
                    <a:avLst/>
                  </a:prstGeom>
                  <a:solidFill>
                    <a:srgbClr val="F2F2F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42719B"/>
                        </a:solidFill>
                        <a:bevel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algn="ctr" eaLnBrk="1" hangingPunct="1"/>
                    <a:endParaRPr lang="zh-CN" altLang="zh-CN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  <p:sp>
                <p:nvSpPr>
                  <p:cNvPr id="25" name="文本框 25"/>
                  <p:cNvSpPr>
                    <a:spLocks noChangeArrowheads="1"/>
                  </p:cNvSpPr>
                  <p:nvPr/>
                </p:nvSpPr>
                <p:spPr bwMode="auto">
                  <a:xfrm>
                    <a:off x="5200650" y="2928711"/>
                    <a:ext cx="665567" cy="584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defPPr>
                      <a:defRPr lang="zh-CN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pPr eaLnBrk="1" hangingPunct="1"/>
                    <a:r>
                      <a:rPr lang="en-US" altLang="zh-CN" sz="3200">
                        <a:solidFill>
                          <a:srgbClr val="7D9EA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ea"/>
                        <a:sym typeface="微软雅黑" panose="020B0503020204020204" pitchFamily="34" charset="-122"/>
                      </a:rPr>
                      <a:t>02</a:t>
                    </a:r>
                    <a:endParaRPr lang="zh-CN" altLang="en-US" sz="3200" dirty="0">
                      <a:solidFill>
                        <a:srgbClr val="7D9EA3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21" name="Freeform 223"/>
                <p:cNvSpPr>
                  <a:spLocks noChangeAspect="1" noChangeArrowheads="1"/>
                </p:cNvSpPr>
                <p:nvPr/>
              </p:nvSpPr>
              <p:spPr bwMode="auto">
                <a:xfrm>
                  <a:off x="5264150" y="5699125"/>
                  <a:ext cx="474663" cy="384175"/>
                </a:xfrm>
                <a:custGeom>
                  <a:avLst/>
                  <a:gdLst>
                    <a:gd name="T0" fmla="*/ 474663 w 107"/>
                    <a:gd name="T1" fmla="*/ 44158 h 87"/>
                    <a:gd name="T2" fmla="*/ 421430 w 107"/>
                    <a:gd name="T3" fmla="*/ 57405 h 87"/>
                    <a:gd name="T4" fmla="*/ 461355 w 107"/>
                    <a:gd name="T5" fmla="*/ 4416 h 87"/>
                    <a:gd name="T6" fmla="*/ 399249 w 107"/>
                    <a:gd name="T7" fmla="*/ 30911 h 87"/>
                    <a:gd name="T8" fmla="*/ 328272 w 107"/>
                    <a:gd name="T9" fmla="*/ 0 h 87"/>
                    <a:gd name="T10" fmla="*/ 230677 w 107"/>
                    <a:gd name="T11" fmla="*/ 97148 h 87"/>
                    <a:gd name="T12" fmla="*/ 235113 w 107"/>
                    <a:gd name="T13" fmla="*/ 119227 h 87"/>
                    <a:gd name="T14" fmla="*/ 31053 w 107"/>
                    <a:gd name="T15" fmla="*/ 17663 h 87"/>
                    <a:gd name="T16" fmla="*/ 17744 w 107"/>
                    <a:gd name="T17" fmla="*/ 66237 h 87"/>
                    <a:gd name="T18" fmla="*/ 62105 w 107"/>
                    <a:gd name="T19" fmla="*/ 145722 h 87"/>
                    <a:gd name="T20" fmla="*/ 17744 w 107"/>
                    <a:gd name="T21" fmla="*/ 132474 h 87"/>
                    <a:gd name="T22" fmla="*/ 17744 w 107"/>
                    <a:gd name="T23" fmla="*/ 136890 h 87"/>
                    <a:gd name="T24" fmla="*/ 97594 w 107"/>
                    <a:gd name="T25" fmla="*/ 229622 h 87"/>
                    <a:gd name="T26" fmla="*/ 70978 w 107"/>
                    <a:gd name="T27" fmla="*/ 234038 h 87"/>
                    <a:gd name="T28" fmla="*/ 53233 w 107"/>
                    <a:gd name="T29" fmla="*/ 234038 h 87"/>
                    <a:gd name="T30" fmla="*/ 141955 w 107"/>
                    <a:gd name="T31" fmla="*/ 300275 h 87"/>
                    <a:gd name="T32" fmla="*/ 22181 w 107"/>
                    <a:gd name="T33" fmla="*/ 340017 h 87"/>
                    <a:gd name="T34" fmla="*/ 0 w 107"/>
                    <a:gd name="T35" fmla="*/ 340017 h 87"/>
                    <a:gd name="T36" fmla="*/ 146391 w 107"/>
                    <a:gd name="T37" fmla="*/ 384175 h 87"/>
                    <a:gd name="T38" fmla="*/ 425866 w 107"/>
                    <a:gd name="T39" fmla="*/ 105979 h 87"/>
                    <a:gd name="T40" fmla="*/ 425866 w 107"/>
                    <a:gd name="T41" fmla="*/ 92732 h 87"/>
                    <a:gd name="T42" fmla="*/ 474663 w 107"/>
                    <a:gd name="T43" fmla="*/ 44158 h 8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07"/>
                    <a:gd name="T67" fmla="*/ 0 h 87"/>
                    <a:gd name="T68" fmla="*/ 107 w 107"/>
                    <a:gd name="T69" fmla="*/ 87 h 8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07" h="87">
                      <a:moveTo>
                        <a:pt x="107" y="10"/>
                      </a:moveTo>
                      <a:cubicBezTo>
                        <a:pt x="103" y="12"/>
                        <a:pt x="99" y="13"/>
                        <a:pt x="95" y="13"/>
                      </a:cubicBezTo>
                      <a:cubicBezTo>
                        <a:pt x="99" y="11"/>
                        <a:pt x="103" y="6"/>
                        <a:pt x="104" y="1"/>
                      </a:cubicBezTo>
                      <a:cubicBezTo>
                        <a:pt x="100" y="4"/>
                        <a:pt x="95" y="6"/>
                        <a:pt x="90" y="7"/>
                      </a:cubicBezTo>
                      <a:cubicBezTo>
                        <a:pt x="86" y="2"/>
                        <a:pt x="80" y="0"/>
                        <a:pt x="74" y="0"/>
                      </a:cubicBezTo>
                      <a:cubicBezTo>
                        <a:pt x="62" y="0"/>
                        <a:pt x="52" y="9"/>
                        <a:pt x="52" y="22"/>
                      </a:cubicBezTo>
                      <a:cubicBezTo>
                        <a:pt x="52" y="23"/>
                        <a:pt x="52" y="25"/>
                        <a:pt x="53" y="27"/>
                      </a:cubicBezTo>
                      <a:cubicBezTo>
                        <a:pt x="34" y="26"/>
                        <a:pt x="18" y="17"/>
                        <a:pt x="7" y="4"/>
                      </a:cubicBezTo>
                      <a:cubicBezTo>
                        <a:pt x="5" y="7"/>
                        <a:pt x="4" y="11"/>
                        <a:pt x="4" y="15"/>
                      </a:cubicBezTo>
                      <a:cubicBezTo>
                        <a:pt x="4" y="22"/>
                        <a:pt x="8" y="29"/>
                        <a:pt x="14" y="33"/>
                      </a:cubicBezTo>
                      <a:cubicBezTo>
                        <a:pt x="10" y="33"/>
                        <a:pt x="7" y="32"/>
                        <a:pt x="4" y="30"/>
                      </a:cubicBezTo>
                      <a:cubicBezTo>
                        <a:pt x="4" y="31"/>
                        <a:pt x="4" y="31"/>
                        <a:pt x="4" y="31"/>
                      </a:cubicBezTo>
                      <a:cubicBezTo>
                        <a:pt x="4" y="41"/>
                        <a:pt x="12" y="50"/>
                        <a:pt x="22" y="52"/>
                      </a:cubicBezTo>
                      <a:cubicBezTo>
                        <a:pt x="20" y="53"/>
                        <a:pt x="18" y="53"/>
                        <a:pt x="16" y="53"/>
                      </a:cubicBezTo>
                      <a:cubicBezTo>
                        <a:pt x="14" y="53"/>
                        <a:pt x="13" y="53"/>
                        <a:pt x="12" y="53"/>
                      </a:cubicBezTo>
                      <a:cubicBezTo>
                        <a:pt x="15" y="61"/>
                        <a:pt x="23" y="68"/>
                        <a:pt x="32" y="68"/>
                      </a:cubicBezTo>
                      <a:cubicBezTo>
                        <a:pt x="25" y="74"/>
                        <a:pt x="15" y="77"/>
                        <a:pt x="5" y="77"/>
                      </a:cubicBezTo>
                      <a:cubicBezTo>
                        <a:pt x="3" y="77"/>
                        <a:pt x="1" y="77"/>
                        <a:pt x="0" y="77"/>
                      </a:cubicBezTo>
                      <a:cubicBezTo>
                        <a:pt x="9" y="83"/>
                        <a:pt x="21" y="87"/>
                        <a:pt x="33" y="87"/>
                      </a:cubicBezTo>
                      <a:cubicBezTo>
                        <a:pt x="74" y="87"/>
                        <a:pt x="96" y="53"/>
                        <a:pt x="96" y="24"/>
                      </a:cubicBezTo>
                      <a:cubicBezTo>
                        <a:pt x="96" y="23"/>
                        <a:pt x="96" y="22"/>
                        <a:pt x="96" y="21"/>
                      </a:cubicBezTo>
                      <a:cubicBezTo>
                        <a:pt x="101" y="18"/>
                        <a:pt x="104" y="14"/>
                        <a:pt x="107" y="1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bevel/>
                    </a14:hiddenLine>
                  </a:ext>
                </a:extLst>
              </p:spPr>
              <p:txBody>
                <a:bodyPr/>
                <a:lstStyle>
                  <a:defPPr>
                    <a:defRPr lang="zh-CN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11" name="Text Placeholder 32"/>
            <p:cNvSpPr txBox="1"/>
            <p:nvPr/>
          </p:nvSpPr>
          <p:spPr>
            <a:xfrm>
              <a:off x="4580572" y="1863804"/>
              <a:ext cx="4218060" cy="52143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 Placeholder 32"/>
            <p:cNvSpPr txBox="1"/>
            <p:nvPr/>
          </p:nvSpPr>
          <p:spPr>
            <a:xfrm>
              <a:off x="5739446" y="2566323"/>
              <a:ext cx="4218060" cy="52143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 Placeholder 32"/>
            <p:cNvSpPr txBox="1"/>
            <p:nvPr/>
          </p:nvSpPr>
          <p:spPr>
            <a:xfrm>
              <a:off x="7076060" y="3130368"/>
              <a:ext cx="4218060" cy="52143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Text Placeholder 32"/>
            <p:cNvSpPr txBox="1"/>
            <p:nvPr/>
          </p:nvSpPr>
          <p:spPr>
            <a:xfrm>
              <a:off x="8372575" y="3736138"/>
              <a:ext cx="4218060" cy="52143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Lemon drops oat cake oat cake sugar plum. Jelly beans macaroon I love topping danish cake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</p:sld>
</file>

<file path=ppt/tags/tag1.xml><?xml version="1.0" encoding="utf-8"?>
<p:tagLst xmlns:p="http://schemas.openxmlformats.org/presentationml/2006/main">
  <p:tag name="COMMONDATA" val="eyJoZGlkIjoiNzk1ZDY0OTVhNTA1ODYwMmMwZWMxOWU1ZWNkMmJiM2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5700</Words>
  <Application>WPS 演示</Application>
  <PresentationFormat>宽屏</PresentationFormat>
  <Paragraphs>350</Paragraphs>
  <Slides>19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Microsoft JhengHei UI</vt:lpstr>
      <vt:lpstr>华文细黑</vt:lpstr>
      <vt:lpstr>Neris Thin</vt:lpstr>
      <vt:lpstr>Segoe Print</vt:lpstr>
      <vt:lpstr>Calibri Light</vt:lpstr>
      <vt:lpstr>Gill Sans</vt:lpstr>
      <vt:lpstr>hakuyoxingshu7000</vt:lpstr>
      <vt:lpstr>等线</vt:lpstr>
      <vt:lpstr>Arial Unicode MS</vt:lpstr>
      <vt:lpstr>等线 Light</vt:lpstr>
      <vt:lpstr>Calibri</vt:lpstr>
      <vt:lpstr>Gill Sans MT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小清新毕业答辩PPT模板</dc:title>
  <dc:creator>极简办公</dc:creator>
  <cp:keywords>www.jjppt.com</cp:keywords>
  <dc:description>www.jjppt.com</dc:description>
  <dc:subject> </dc:subject>
  <cp:category> </cp:category>
  <cp:lastModifiedBy>彤</cp:lastModifiedBy>
  <cp:revision>8</cp:revision>
  <dcterms:created xsi:type="dcterms:W3CDTF">2018-04-09T03:09:00Z</dcterms:created>
  <dcterms:modified xsi:type="dcterms:W3CDTF">2022-06-03T01:28:17Z</dcterms:modified>
  <cp:version>1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648D9848C5F3421FB586431164CE638B</vt:lpwstr>
  </property>
</Properties>
</file>